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tags/tag8.xml" ContentType="application/vnd.openxmlformats-officedocument.presentationml.tags+xml"/>
  <Override PartName="/ppt/theme/theme5.xml" ContentType="application/vnd.openxmlformats-officedocument.theme+xml"/>
  <Override PartName="/ppt/slideLayouts/slideLayout39.xml" ContentType="application/vnd.openxmlformats-officedocument.presentationml.slideLayout+xml"/>
  <Override PartName="/ppt/slideLayouts/slideLayout6.xml" ContentType="application/vnd.openxmlformats-officedocument.presentationml.slideLayout+xml"/>
  <Override PartName="/ppt/tags/tag4.xml" ContentType="application/vnd.openxmlformats-officedocument.presentationml.tags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5.xml" ContentType="application/vnd.openxmlformats-officedocument.presentationml.slideLayout+xml"/>
  <Default Extension="xml" ContentType="application/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ags/tag38.xml" ContentType="application/vnd.openxmlformats-officedocument.presentationml.tag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tags/tag16.xml" ContentType="application/vnd.openxmlformats-officedocument.presentationml.tags+xml"/>
  <Override PartName="/ppt/tags/tag18.xml" ContentType="application/vnd.openxmlformats-officedocument.presentationml.tags+xml"/>
  <Override PartName="/ppt/tags/tag27.xml" ContentType="application/vnd.openxmlformats-officedocument.presentationml.tags+xml"/>
  <Override PartName="/ppt/tags/tag36.xml" ContentType="application/vnd.openxmlformats-officedocument.presentationml.tags+xml"/>
  <Override PartName="/ppt/tags/tag45.xml" ContentType="application/vnd.openxmlformats-officedocument.presentationml.tags+xml"/>
  <Override PartName="/ppt/slideLayouts/slideLayout31.xml" ContentType="application/vnd.openxmlformats-officedocument.presentationml.slideLayout+xml"/>
  <Override PartName="/ppt/tags/tag14.xml" ContentType="application/vnd.openxmlformats-officedocument.presentationml.tags+xml"/>
  <Override PartName="/ppt/tags/tag25.xml" ContentType="application/vnd.openxmlformats-officedocument.presentationml.tags+xml"/>
  <Override PartName="/ppt/tags/tag34.xml" ContentType="application/vnd.openxmlformats-officedocument.presentationml.tags+xml"/>
  <Override PartName="/ppt/tags/tag43.xml" ContentType="application/vnd.openxmlformats-officedocument.presentationml.tags+xml"/>
  <Override PartName="/ppt/slideMasters/slideMaster6.xml" ContentType="application/vnd.openxmlformats-officedocument.presentationml.slideMaster+xml"/>
  <Override PartName="/ppt/tags/tag12.xml" ContentType="application/vnd.openxmlformats-officedocument.presentationml.tags+xml"/>
  <Override PartName="/ppt/tags/tag23.xml" ContentType="application/vnd.openxmlformats-officedocument.presentationml.tags+xml"/>
  <Override PartName="/ppt/tags/tag32.xml" ContentType="application/vnd.openxmlformats-officedocument.presentationml.tags+xml"/>
  <Override PartName="/ppt/tags/tag41.xml" ContentType="application/vnd.openxmlformats-officedocument.presentationml.tags+xml"/>
  <Override PartName="/ppt/slideMasters/slideMaster4.xml" ContentType="application/vnd.openxmlformats-officedocument.presentationml.slide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21.xml" ContentType="application/vnd.openxmlformats-officedocument.presentationml.tags+xml"/>
  <Override PartName="/ppt/tags/tag30.xml" ContentType="application/vnd.openxmlformats-officedocument.presentationml.tags+xml"/>
  <Override PartName="/ppt/theme/theme6.xml" ContentType="application/vnd.openxmlformats-officedocument.theme+xml"/>
  <Override PartName="/ppt/slideMasters/slideMaster2.xml" ContentType="application/vnd.openxmlformats-officedocument.presentationml.slideMaster+xml"/>
  <Default Extension="png" ContentType="image/png"/>
  <Override PartName="/ppt/slideLayouts/slideLayout7.xml" ContentType="application/vnd.openxmlformats-officedocument.presentationml.slideLayout+xml"/>
  <Default Extension="bin" ContentType="application/vnd.openxmlformats-officedocument.oleObject"/>
  <Override PartName="/ppt/tags/tag7.xml" ContentType="application/vnd.openxmlformats-officedocument.presentationml.tags+xml"/>
  <Override PartName="/ppt/theme/theme4.xml" ContentType="application/vnd.openxmlformats-officedocument.theme+xml"/>
  <Override PartName="/ppt/slideLayouts/slideLayout29.xml" ContentType="application/vnd.openxmlformats-officedocument.presentationml.slideLayout+xml"/>
  <Override PartName="/ppt/slideLayouts/slideLayout38.xml" ContentType="application/vnd.openxmlformats-officedocument.presentationml.slideLayout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ags/tag5.xml" ContentType="application/vnd.openxmlformats-officedocument.presentationml.tags+xml"/>
  <Override PartName="/ppt/slideLayouts/slideLayout18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s/slide1.xml" ContentType="application/vnd.openxmlformats-officedocument.presentationml.slide+xml"/>
  <Override PartName="/ppt/slideLayouts/slideLayout3.xml" ContentType="application/vnd.openxmlformats-officedocument.presentationml.slideLayout+xml"/>
  <Default Extension="emf" ContentType="image/x-emf"/>
  <Override PartName="/ppt/tags/tag3.xml" ContentType="application/vnd.openxmlformats-officedocument.presentationml.tags+xml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Override PartName="/ppt/tags/tag39.xml" ContentType="application/vnd.openxmlformats-officedocument.presentationml.tags+xml"/>
  <Default Extension="jpeg" ContentType="image/jpeg"/>
  <Override PartName="/ppt/slideLayouts/slideLayout34.xml" ContentType="application/vnd.openxmlformats-officedocument.presentationml.slideLayout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tags/tag1.xml" ContentType="application/vnd.openxmlformats-officedocument.presentationml.tags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tags/tag19.xml" ContentType="application/vnd.openxmlformats-officedocument.presentationml.tags+xml"/>
  <Override PartName="/ppt/tags/tag28.xml" ContentType="application/vnd.openxmlformats-officedocument.presentationml.tags+xml"/>
  <Override PartName="/ppt/tags/tag37.xml" ContentType="application/vnd.openxmlformats-officedocument.presentationml.tags+xml"/>
  <Override PartName="/ppt/slideLayouts/slideLayout32.xml" ContentType="application/vnd.openxmlformats-officedocument.presentationml.slideLayout+xml"/>
  <Override PartName="/docProps/app.xml" ContentType="application/vnd.openxmlformats-officedocument.extended-properties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tags/tag17.xml" ContentType="application/vnd.openxmlformats-officedocument.presentationml.tags+xml"/>
  <Override PartName="/ppt/tags/tag26.xml" ContentType="application/vnd.openxmlformats-officedocument.presentationml.tags+xml"/>
  <Override PartName="/ppt/tags/tag35.xml" ContentType="application/vnd.openxmlformats-officedocument.presentationml.tags+xml"/>
  <Override PartName="/ppt/tags/tag46.xml" ContentType="application/vnd.openxmlformats-officedocument.presentationml.tags+xml"/>
  <Override PartName="/ppt/slideLayouts/slideLayout30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tags/tag15.xml" ContentType="application/vnd.openxmlformats-officedocument.presentationml.tags+xml"/>
  <Override PartName="/ppt/tags/tag24.xml" ContentType="application/vnd.openxmlformats-officedocument.presentationml.tags+xml"/>
  <Override PartName="/ppt/tags/tag33.xml" ContentType="application/vnd.openxmlformats-officedocument.presentationml.tags+xml"/>
  <Override PartName="/ppt/tags/tag44.xml" ContentType="application/vnd.openxmlformats-officedocument.presentationml.tags+xml"/>
  <Override PartName="/ppt/tags/tag13.xml" ContentType="application/vnd.openxmlformats-officedocument.presentationml.tags+xml"/>
  <Override PartName="/ppt/tags/tag22.xml" ContentType="application/vnd.openxmlformats-officedocument.presentationml.tags+xml"/>
  <Override PartName="/ppt/tags/tag31.xml" ContentType="application/vnd.openxmlformats-officedocument.presentationml.tags+xml"/>
  <Override PartName="/ppt/tags/tag40.xml" ContentType="application/vnd.openxmlformats-officedocument.presentationml.tags+xml"/>
  <Override PartName="/ppt/tags/tag42.xml" ContentType="application/vnd.openxmlformats-officedocument.presentationml.tags+xml"/>
  <Override PartName="/ppt/slideMasters/slideMaster5.xml" ContentType="application/vnd.openxmlformats-officedocument.presentationml.slideMaster+xml"/>
  <Override PartName="/ppt/tags/tag11.xml" ContentType="application/vnd.openxmlformats-officedocument.presentationml.tags+xml"/>
  <Override PartName="/ppt/tags/tag20.xml" ContentType="application/vnd.openxmlformats-officedocument.presentationml.tags+xml"/>
  <Override PartName="/ppt/theme/theme7.xml" ContentType="application/vnd.openxmlformats-officedocument.theme+xml"/>
  <Override PartName="/docProps/core.xml" ContentType="application/vnd.openxmlformats-package.core-properties+xml"/>
  <Override PartName="/ppt/slideLayouts/slideLayout8.xml" ContentType="application/vnd.openxmlformats-officedocument.presentationml.slideLayout+xml"/>
  <Override PartName="/ppt/tags/tag6.xml" ContentType="application/vnd.openxmlformats-officedocument.presentationml.tags+xml"/>
  <Override PartName="/ppt/slideLayouts/slideLayout1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s/slide2.xml" ContentType="application/vnd.openxmlformats-officedocument.presentationml.slide+xml"/>
  <Override PartName="/ppt/tags/tag2.xml" ContentType="application/vnd.openxmlformats-officedocument.presentationml.tags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Default Extension="rels" ContentType="application/vnd.openxmlformats-package.relationships+xml"/>
  <Override PartName="/ppt/slideLayouts/slideLayout22.xml" ContentType="application/vnd.openxmlformats-officedocument.presentationml.slideLayout+xml"/>
  <Override PartName="/ppt/tags/tag29.xml" ContentType="application/vnd.openxmlformats-officedocument.presentationml.tags+xml"/>
  <Override PartName="/ppt/slideLayouts/slideLayout33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65" r:id="rId2"/>
    <p:sldMasterId id="2147483672" r:id="rId3"/>
    <p:sldMasterId id="2147483678" r:id="rId4"/>
    <p:sldMasterId id="2147483826" r:id="rId5"/>
    <p:sldMasterId id="2147483834" r:id="rId6"/>
  </p:sldMasterIdLst>
  <p:notesMasterIdLst>
    <p:notesMasterId r:id="rId9"/>
  </p:notesMasterIdLst>
  <p:sldIdLst>
    <p:sldId id="656" r:id="rId7"/>
    <p:sldId id="664" r:id="rId8"/>
  </p:sldIdLst>
  <p:sldSz cx="9906000" cy="6858000" type="A4"/>
  <p:notesSz cx="6797675" cy="9926638"/>
  <p:defaultTextStyle>
    <a:defPPr>
      <a:defRPr lang="ru-RU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312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clrMru>
    <a:srgbClr val="5A8E3A"/>
    <a:srgbClr val="1B6231"/>
    <a:srgbClr val="00AC00"/>
    <a:srgbClr val="00CC00"/>
    <a:srgbClr val="2B6030"/>
    <a:srgbClr val="248341"/>
    <a:srgbClr val="6AA744"/>
    <a:srgbClr val="FAC090"/>
    <a:srgbClr val="A4CF8A"/>
    <a:srgbClr val="D1E7C3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Средний стиль 2 —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F2DE63D5-997A-4646-A377-4702673A728D}" styleName="Светлый стиль 2 — акцент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C083E6E3-FA7D-4D7B-A595-EF9225AFEA82}" styleName="Светлый стиль 1 — акцент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0505E3EF-67EA-436B-97B2-0124C06EBD24}" styleName="Средний стиль 4 — акцент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7908" autoAdjust="0"/>
    <p:restoredTop sz="94010" autoAdjust="0"/>
  </p:normalViewPr>
  <p:slideViewPr>
    <p:cSldViewPr>
      <p:cViewPr varScale="1">
        <p:scale>
          <a:sx n="86" d="100"/>
          <a:sy n="86" d="100"/>
        </p:scale>
        <p:origin x="-540" y="-78"/>
      </p:cViewPr>
      <p:guideLst>
        <p:guide orient="horz" pos="2160"/>
        <p:guide pos="3120"/>
      </p:guideLst>
    </p:cSldViewPr>
  </p:slideViewPr>
  <p:notesTextViewPr>
    <p:cViewPr>
      <p:scale>
        <a:sx n="125" d="100"/>
        <a:sy n="125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1.xml"/><Relationship Id="rId12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viewProps" Target="viewProps.xml"/><Relationship Id="rId5" Type="http://schemas.openxmlformats.org/officeDocument/2006/relationships/slideMaster" Target="slideMasters/slideMaster5.xml"/><Relationship Id="rId10" Type="http://schemas.openxmlformats.org/officeDocument/2006/relationships/presProps" Target="presProps.xml"/><Relationship Id="rId4" Type="http://schemas.openxmlformats.org/officeDocument/2006/relationships/slideMaster" Target="slideMasters/slideMaster4.xml"/><Relationship Id="rId9" Type="http://schemas.openxmlformats.org/officeDocument/2006/relationships/notesMaster" Target="notesMasters/notes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e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e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emf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emf"/></Relationships>
</file>

<file path=ppt/drawings/_rels/vmlDrawing13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emf"/></Relationships>
</file>

<file path=ppt/drawings/_rels/vmlDrawing1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emf"/></Relationships>
</file>

<file path=ppt/drawings/_rels/vmlDrawing1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emf"/></Relationships>
</file>

<file path=ppt/drawings/_rels/vmlDrawing16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e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e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46400" cy="496809"/>
          </a:xfrm>
          <a:prstGeom prst="rect">
            <a:avLst/>
          </a:prstGeom>
        </p:spPr>
        <p:txBody>
          <a:bodyPr vert="horz" lIns="91413" tIns="45705" rIns="91413" bIns="45705" rtlCol="0"/>
          <a:lstStyle>
            <a:lvl1pPr algn="l">
              <a:defRPr sz="1200">
                <a:cs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49688" y="1"/>
            <a:ext cx="2946400" cy="496809"/>
          </a:xfrm>
          <a:prstGeom prst="rect">
            <a:avLst/>
          </a:prstGeom>
        </p:spPr>
        <p:txBody>
          <a:bodyPr vert="horz" lIns="91413" tIns="45705" rIns="91413" bIns="45705" rtlCol="0"/>
          <a:lstStyle>
            <a:lvl1pPr algn="r">
              <a:defRPr sz="1200">
                <a:cs typeface="Arial" charset="0"/>
              </a:defRPr>
            </a:lvl1pPr>
          </a:lstStyle>
          <a:p>
            <a:pPr>
              <a:defRPr/>
            </a:pPr>
            <a:fld id="{293FBD65-B95C-4A82-8688-AD175EB50524}" type="datetimeFigureOut">
              <a:rPr lang="ru-RU"/>
              <a:pPr>
                <a:defRPr/>
              </a:pPr>
              <a:t>06.07.2021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709613" y="744538"/>
            <a:ext cx="5378450" cy="37242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13" tIns="45705" rIns="91413" bIns="45705" rtlCol="0" anchor="ctr"/>
          <a:lstStyle/>
          <a:p>
            <a:pPr lvl="0"/>
            <a:endParaRPr lang="ru-RU" noProof="0" smtClean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456" y="4715714"/>
            <a:ext cx="5438775" cy="4466511"/>
          </a:xfrm>
          <a:prstGeom prst="rect">
            <a:avLst/>
          </a:prstGeom>
        </p:spPr>
        <p:txBody>
          <a:bodyPr vert="horz" lIns="91413" tIns="45705" rIns="91413" bIns="45705" rtlCol="0"/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28242"/>
            <a:ext cx="2946400" cy="496809"/>
          </a:xfrm>
          <a:prstGeom prst="rect">
            <a:avLst/>
          </a:prstGeom>
        </p:spPr>
        <p:txBody>
          <a:bodyPr vert="horz" lIns="91413" tIns="45705" rIns="91413" bIns="45705" rtlCol="0" anchor="b"/>
          <a:lstStyle>
            <a:lvl1pPr algn="l">
              <a:defRPr sz="1200">
                <a:cs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49688" y="9428242"/>
            <a:ext cx="2946400" cy="496809"/>
          </a:xfrm>
          <a:prstGeom prst="rect">
            <a:avLst/>
          </a:prstGeom>
        </p:spPr>
        <p:txBody>
          <a:bodyPr vert="horz" wrap="square" lIns="91413" tIns="45705" rIns="91413" bIns="45705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E7EE48C8-3C03-47C2-8AE3-C653C2BCDF8E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="" xmlns:p14="http://schemas.microsoft.com/office/powerpoint/2010/main" val="193747805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7EE48C8-3C03-47C2-8AE3-C653C2BCDF8E}" type="slidenum">
              <a:rPr lang="ru-RU" altLang="ru-RU" smtClean="0"/>
              <a:pPr>
                <a:defRPr/>
              </a:pPr>
              <a:t>2</a:t>
            </a:fld>
            <a:endParaRPr lang="ru-RU" altLang="ru-RU"/>
          </a:p>
        </p:txBody>
      </p:sp>
    </p:spTree>
    <p:extLst>
      <p:ext uri="{BB962C8B-B14F-4D97-AF65-F5344CB8AC3E}">
        <p14:creationId xmlns="" xmlns:p14="http://schemas.microsoft.com/office/powerpoint/2010/main" val="153400815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3.xml"/><Relationship Id="rId2" Type="http://schemas.openxmlformats.org/officeDocument/2006/relationships/tags" Target="../tags/tag7.xml"/><Relationship Id="rId1" Type="http://schemas.openxmlformats.org/officeDocument/2006/relationships/vmlDrawing" Target="../drawings/vmlDrawing6.vml"/><Relationship Id="rId4" Type="http://schemas.openxmlformats.org/officeDocument/2006/relationships/oleObject" Target="../embeddings/oleObject6.bin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3.xml"/><Relationship Id="rId2" Type="http://schemas.openxmlformats.org/officeDocument/2006/relationships/tags" Target="../tags/tag8.xml"/><Relationship Id="rId1" Type="http://schemas.openxmlformats.org/officeDocument/2006/relationships/vmlDrawing" Target="../drawings/vmlDrawing7.vml"/><Relationship Id="rId4" Type="http://schemas.openxmlformats.org/officeDocument/2006/relationships/oleObject" Target="../embeddings/oleObject7.bin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tags" Target="../tags/tag10.xml"/><Relationship Id="rId2" Type="http://schemas.openxmlformats.org/officeDocument/2006/relationships/tags" Target="../tags/tag9.xml"/><Relationship Id="rId1" Type="http://schemas.openxmlformats.org/officeDocument/2006/relationships/vmlDrawing" Target="../drawings/vmlDrawing8.vml"/><Relationship Id="rId5" Type="http://schemas.openxmlformats.org/officeDocument/2006/relationships/oleObject" Target="../embeddings/oleObject8.bin"/><Relationship Id="rId4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4.xml"/><Relationship Id="rId2" Type="http://schemas.openxmlformats.org/officeDocument/2006/relationships/tags" Target="../tags/tag12.xml"/><Relationship Id="rId1" Type="http://schemas.openxmlformats.org/officeDocument/2006/relationships/vmlDrawing" Target="../drawings/vmlDrawing10.vml"/><Relationship Id="rId4" Type="http://schemas.openxmlformats.org/officeDocument/2006/relationships/oleObject" Target="../embeddings/oleObject10.bin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4.xml"/><Relationship Id="rId2" Type="http://schemas.openxmlformats.org/officeDocument/2006/relationships/tags" Target="../tags/tag13.xml"/><Relationship Id="rId1" Type="http://schemas.openxmlformats.org/officeDocument/2006/relationships/vmlDrawing" Target="../drawings/vmlDrawing11.vml"/><Relationship Id="rId4" Type="http://schemas.openxmlformats.org/officeDocument/2006/relationships/oleObject" Target="../embeddings/oleObject11.bin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tags" Target="../tags/tag15.xml"/><Relationship Id="rId2" Type="http://schemas.openxmlformats.org/officeDocument/2006/relationships/tags" Target="../tags/tag14.xml"/><Relationship Id="rId1" Type="http://schemas.openxmlformats.org/officeDocument/2006/relationships/vmlDrawing" Target="../drawings/vmlDrawing12.vml"/><Relationship Id="rId5" Type="http://schemas.openxmlformats.org/officeDocument/2006/relationships/oleObject" Target="../embeddings/oleObject12.bin"/><Relationship Id="rId4" Type="http://schemas.openxmlformats.org/officeDocument/2006/relationships/slideMaster" Target="../slideMasters/slideMaster4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4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5.xml"/><Relationship Id="rId2" Type="http://schemas.openxmlformats.org/officeDocument/2006/relationships/tags" Target="../tags/tag44.xml"/><Relationship Id="rId1" Type="http://schemas.openxmlformats.org/officeDocument/2006/relationships/vmlDrawing" Target="../drawings/vmlDrawing14.vml"/><Relationship Id="rId5" Type="http://schemas.openxmlformats.org/officeDocument/2006/relationships/image" Target="../media/image15.png"/><Relationship Id="rId4" Type="http://schemas.openxmlformats.org/officeDocument/2006/relationships/oleObject" Target="../embeddings/oleObject14.bin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5.xml"/><Relationship Id="rId2" Type="http://schemas.openxmlformats.org/officeDocument/2006/relationships/tags" Target="../tags/tag45.xml"/><Relationship Id="rId1" Type="http://schemas.openxmlformats.org/officeDocument/2006/relationships/vmlDrawing" Target="../drawings/vmlDrawing15.vml"/><Relationship Id="rId4" Type="http://schemas.openxmlformats.org/officeDocument/2006/relationships/oleObject" Target="../embeddings/oleObject15.bin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5.xml"/><Relationship Id="rId2" Type="http://schemas.openxmlformats.org/officeDocument/2006/relationships/tags" Target="../tags/tag46.xml"/><Relationship Id="rId1" Type="http://schemas.openxmlformats.org/officeDocument/2006/relationships/vmlDrawing" Target="../drawings/vmlDrawing16.vml"/><Relationship Id="rId6" Type="http://schemas.openxmlformats.org/officeDocument/2006/relationships/image" Target="../media/image17.emf"/><Relationship Id="rId5" Type="http://schemas.openxmlformats.org/officeDocument/2006/relationships/image" Target="../media/image16.jpeg"/><Relationship Id="rId4" Type="http://schemas.openxmlformats.org/officeDocument/2006/relationships/oleObject" Target="../embeddings/oleObject16.bin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5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6.xml"/><Relationship Id="rId4" Type="http://schemas.openxmlformats.org/officeDocument/2006/relationships/image" Target="../media/image7.png"/></Relationships>
</file>

<file path=ppt/slideLayouts/_rels/slideLayout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6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7.pn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.xml"/><Relationship Id="rId2" Type="http://schemas.openxmlformats.org/officeDocument/2006/relationships/tags" Target="../tags/tag2.xml"/><Relationship Id="rId1" Type="http://schemas.openxmlformats.org/officeDocument/2006/relationships/vmlDrawing" Target="../drawings/vmlDrawing2.vml"/><Relationship Id="rId4" Type="http://schemas.openxmlformats.org/officeDocument/2006/relationships/oleObject" Target="../embeddings/oleObject2.bin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.xml"/><Relationship Id="rId2" Type="http://schemas.openxmlformats.org/officeDocument/2006/relationships/tags" Target="../tags/tag3.xml"/><Relationship Id="rId1" Type="http://schemas.openxmlformats.org/officeDocument/2006/relationships/vmlDrawing" Target="../drawings/vmlDrawing3.vml"/><Relationship Id="rId4" Type="http://schemas.openxmlformats.org/officeDocument/2006/relationships/oleObject" Target="../embeddings/oleObject3.bin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tags" Target="../tags/tag5.xml"/><Relationship Id="rId2" Type="http://schemas.openxmlformats.org/officeDocument/2006/relationships/tags" Target="../tags/tag4.xml"/><Relationship Id="rId1" Type="http://schemas.openxmlformats.org/officeDocument/2006/relationships/vmlDrawing" Target="../drawings/vmlDrawing4.vml"/><Relationship Id="rId5" Type="http://schemas.openxmlformats.org/officeDocument/2006/relationships/oleObject" Target="../embeddings/oleObject4.bin"/><Relationship Id="rId4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>
            <a:extLst>
              <a:ext uri="{FF2B5EF4-FFF2-40B4-BE49-F238E27FC236}">
                <a16:creationId xmlns="" xmlns:a16="http://schemas.microsoft.com/office/drawing/2014/main" id="{52B69A64-0B09-4317-B015-CBBFE0FC1D4D}"/>
              </a:ext>
            </a:extLst>
          </p:cNvPr>
          <p:cNvSpPr/>
          <p:nvPr userDrawn="1"/>
        </p:nvSpPr>
        <p:spPr bwMode="auto">
          <a:xfrm>
            <a:off x="278082" y="2519201"/>
            <a:ext cx="39986" cy="1162212"/>
          </a:xfrm>
          <a:prstGeom prst="rect">
            <a:avLst/>
          </a:prstGeom>
          <a:solidFill>
            <a:srgbClr val="FFD105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743074">
              <a:defRPr/>
            </a:pPr>
            <a:endParaRPr lang="ru-RU" sz="6722" dirty="0">
              <a:solidFill>
                <a:prstClr val="white"/>
              </a:solidFill>
              <a:latin typeface="Calibri"/>
            </a:endParaRPr>
          </a:p>
        </p:txBody>
      </p:sp>
      <p:pic>
        <p:nvPicPr>
          <p:cNvPr id="13" name="Picture 2">
            <a:extLst>
              <a:ext uri="{FF2B5EF4-FFF2-40B4-BE49-F238E27FC236}">
                <a16:creationId xmlns="" xmlns:a16="http://schemas.microsoft.com/office/drawing/2014/main" id="{F38AB24D-97EE-4071-B80D-2624DCD3CFBC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-6265" r="76724" b="1"/>
          <a:stretch/>
        </p:blipFill>
        <p:spPr bwMode="auto">
          <a:xfrm>
            <a:off x="272157" y="209551"/>
            <a:ext cx="499480" cy="6985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Рисунок 13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9017" y="260404"/>
            <a:ext cx="1903831" cy="655295"/>
          </a:xfrm>
          <a:prstGeom prst="rect">
            <a:avLst/>
          </a:prstGeom>
        </p:spPr>
      </p:pic>
      <p:sp>
        <p:nvSpPr>
          <p:cNvPr id="2" name="Прямоугольник 1"/>
          <p:cNvSpPr/>
          <p:nvPr userDrawn="1"/>
        </p:nvSpPr>
        <p:spPr>
          <a:xfrm>
            <a:off x="0" y="6345238"/>
            <a:ext cx="9906000" cy="512762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40000"/>
                  <a:lumOff val="60000"/>
                </a:schemeClr>
              </a:gs>
              <a:gs pos="46000">
                <a:schemeClr val="accent1">
                  <a:lumMod val="95000"/>
                  <a:lumOff val="5000"/>
                </a:schemeClr>
              </a:gs>
              <a:gs pos="100000">
                <a:schemeClr val="accent1">
                  <a:lumMod val="60000"/>
                </a:schemeClr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21" name="Группа 20"/>
          <p:cNvGrpSpPr/>
          <p:nvPr userDrawn="1"/>
        </p:nvGrpSpPr>
        <p:grpSpPr>
          <a:xfrm>
            <a:off x="8659673" y="2542604"/>
            <a:ext cx="974178" cy="1162212"/>
            <a:chOff x="10658050" y="1854277"/>
            <a:chExt cx="1198988" cy="1162212"/>
          </a:xfrm>
        </p:grpSpPr>
        <p:sp>
          <p:nvSpPr>
            <p:cNvPr id="22" name="Прямоугольник 21"/>
            <p:cNvSpPr/>
            <p:nvPr userDrawn="1"/>
          </p:nvSpPr>
          <p:spPr>
            <a:xfrm>
              <a:off x="10658050" y="1854277"/>
              <a:ext cx="50380" cy="1162212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3" name="Прямоугольник 22"/>
            <p:cNvSpPr/>
            <p:nvPr userDrawn="1"/>
          </p:nvSpPr>
          <p:spPr>
            <a:xfrm>
              <a:off x="10816456" y="1854277"/>
              <a:ext cx="89252" cy="1162212"/>
            </a:xfrm>
            <a:prstGeom prst="rect">
              <a:avLst/>
            </a:prstGeom>
            <a:solidFill>
              <a:srgbClr val="27864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4" name="Прямоугольник 23"/>
            <p:cNvSpPr/>
            <p:nvPr userDrawn="1"/>
          </p:nvSpPr>
          <p:spPr>
            <a:xfrm>
              <a:off x="10997236" y="1854277"/>
              <a:ext cx="50380" cy="1162212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5" name="Прямоугольник 24"/>
            <p:cNvSpPr/>
            <p:nvPr userDrawn="1"/>
          </p:nvSpPr>
          <p:spPr>
            <a:xfrm>
              <a:off x="11042069" y="1854277"/>
              <a:ext cx="130675" cy="1162212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26" name="Прямоугольник 25"/>
            <p:cNvSpPr/>
            <p:nvPr userDrawn="1"/>
          </p:nvSpPr>
          <p:spPr>
            <a:xfrm>
              <a:off x="11278120" y="1854277"/>
              <a:ext cx="98177" cy="1162212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7" name="Прямоугольник 26"/>
            <p:cNvSpPr/>
            <p:nvPr userDrawn="1"/>
          </p:nvSpPr>
          <p:spPr>
            <a:xfrm>
              <a:off x="11452711" y="1854277"/>
              <a:ext cx="158117" cy="1162212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28" name="Прямоугольник 27"/>
            <p:cNvSpPr/>
            <p:nvPr userDrawn="1"/>
          </p:nvSpPr>
          <p:spPr>
            <a:xfrm>
              <a:off x="11767786" y="1854277"/>
              <a:ext cx="89252" cy="1162212"/>
            </a:xfrm>
            <a:prstGeom prst="rect">
              <a:avLst/>
            </a:prstGeom>
            <a:solidFill>
              <a:srgbClr val="27864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4" name="Группа 3"/>
          <p:cNvGrpSpPr/>
          <p:nvPr userDrawn="1"/>
        </p:nvGrpSpPr>
        <p:grpSpPr>
          <a:xfrm>
            <a:off x="0" y="6345238"/>
            <a:ext cx="9906000" cy="512762"/>
            <a:chOff x="10658050" y="1854277"/>
            <a:chExt cx="1198988" cy="1162212"/>
          </a:xfrm>
        </p:grpSpPr>
        <p:sp>
          <p:nvSpPr>
            <p:cNvPr id="3" name="Прямоугольник 2"/>
            <p:cNvSpPr/>
            <p:nvPr userDrawn="1"/>
          </p:nvSpPr>
          <p:spPr>
            <a:xfrm>
              <a:off x="10658050" y="1854277"/>
              <a:ext cx="50380" cy="1162212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5" name="Прямоугольник 14"/>
            <p:cNvSpPr/>
            <p:nvPr userDrawn="1"/>
          </p:nvSpPr>
          <p:spPr>
            <a:xfrm>
              <a:off x="10816456" y="1854277"/>
              <a:ext cx="89252" cy="1162212"/>
            </a:xfrm>
            <a:prstGeom prst="rect">
              <a:avLst/>
            </a:prstGeom>
            <a:solidFill>
              <a:srgbClr val="27864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6" name="Прямоугольник 15"/>
            <p:cNvSpPr/>
            <p:nvPr userDrawn="1"/>
          </p:nvSpPr>
          <p:spPr>
            <a:xfrm>
              <a:off x="10997236" y="1854277"/>
              <a:ext cx="50380" cy="1162212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7" name="Прямоугольник 16"/>
            <p:cNvSpPr/>
            <p:nvPr userDrawn="1"/>
          </p:nvSpPr>
          <p:spPr>
            <a:xfrm>
              <a:off x="11042069" y="1854277"/>
              <a:ext cx="130675" cy="1162212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18" name="Прямоугольник 17"/>
            <p:cNvSpPr/>
            <p:nvPr userDrawn="1"/>
          </p:nvSpPr>
          <p:spPr>
            <a:xfrm>
              <a:off x="11278120" y="1854277"/>
              <a:ext cx="98177" cy="1162212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9" name="Прямоугольник 18"/>
            <p:cNvSpPr/>
            <p:nvPr userDrawn="1"/>
          </p:nvSpPr>
          <p:spPr>
            <a:xfrm>
              <a:off x="11452711" y="1854277"/>
              <a:ext cx="158117" cy="1162212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20" name="Прямоугольник 19"/>
            <p:cNvSpPr/>
            <p:nvPr userDrawn="1"/>
          </p:nvSpPr>
          <p:spPr>
            <a:xfrm>
              <a:off x="11767786" y="1854277"/>
              <a:ext cx="89252" cy="1162212"/>
            </a:xfrm>
            <a:prstGeom prst="rect">
              <a:avLst/>
            </a:prstGeom>
            <a:solidFill>
              <a:srgbClr val="27864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</p:spTree>
    <p:extLst>
      <p:ext uri="{BB962C8B-B14F-4D97-AF65-F5344CB8AC3E}">
        <p14:creationId xmlns="" xmlns:p14="http://schemas.microsoft.com/office/powerpoint/2010/main" val="3752969573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0"/>
    </mc:Choice>
    <mc:Fallback>
      <p:transition/>
    </mc:Fallback>
  </mc:AlternateContent>
  <p:extLst mod="1">
    <p:ext uri="{DCECCB84-F9BA-43D5-87BE-67443E8EF086}">
      <p15:sldGuideLst xmlns="" xmlns:p15="http://schemas.microsoft.com/office/powerpoint/2012/main">
        <p15:guide id="1" pos="211">
          <p15:clr>
            <a:srgbClr val="F26B43"/>
          </p15:clr>
        </p15:guide>
        <p15:guide id="2" pos="7469">
          <p15:clr>
            <a:srgbClr val="F26B43"/>
          </p15:clr>
        </p15:guide>
        <p15:guide id="3" orient="horz" pos="663">
          <p15:clr>
            <a:srgbClr val="F26B43"/>
          </p15:clr>
        </p15:guide>
        <p15:guide id="4" pos="3840">
          <p15:clr>
            <a:srgbClr val="547EBF"/>
          </p15:clr>
        </p15:guide>
        <p15:guide id="5" pos="5632">
          <p15:clr>
            <a:srgbClr val="A4A3A4"/>
          </p15:clr>
        </p15:guide>
        <p15:guide id="6" orient="horz" pos="572">
          <p15:clr>
            <a:srgbClr val="A4A3A4"/>
          </p15:clr>
        </p15:guide>
        <p15:guide id="7" orient="horz" pos="4088">
          <p15:clr>
            <a:srgbClr val="A4A3A4"/>
          </p15:clr>
        </p15:guide>
        <p15:guide id="8" orient="horz" pos="3997">
          <p15:clr>
            <a:srgbClr val="F26B43"/>
          </p15:clr>
        </p15:guide>
        <p15:guide id="9" orient="horz" pos="2319">
          <p15:clr>
            <a:srgbClr val="547EBF"/>
          </p15:clr>
        </p15:guide>
        <p15:guide id="10" pos="1935">
          <p15:clr>
            <a:srgbClr val="A4A3A4"/>
          </p15:clr>
        </p15:guide>
        <p15:guide id="11" pos="2048">
          <p15:clr>
            <a:srgbClr val="A4A3A4"/>
          </p15:clr>
        </p15:guide>
        <p15:guide id="12" pos="5745">
          <p15:clr>
            <a:srgbClr val="A4A3A4"/>
          </p15:clr>
        </p15:guide>
        <p15:guide id="13" orient="horz" pos="164">
          <p15:clr>
            <a:srgbClr val="A4A3A4"/>
          </p15:clr>
        </p15:guide>
        <p15:guide id="14" pos="3772">
          <p15:clr>
            <a:srgbClr val="A4A3A4"/>
          </p15:clr>
        </p15:guide>
        <p15:guide id="15" pos="3908">
          <p15:clr>
            <a:srgbClr val="A4A3A4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10FD9ECB-2FF6-42EE-BEDE-ACA1CE7A81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7462659-E701-425B-9A5F-7D3BA8FB6B6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2008980541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0"/>
    </mc:Choice>
    <mc:Fallback>
      <p:transition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Pattern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1" y="2336859"/>
            <a:ext cx="9906000" cy="217170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76990" y="2540000"/>
            <a:ext cx="4104565" cy="1752600"/>
          </a:xfrm>
        </p:spPr>
        <p:txBody>
          <a:bodyPr bIns="196096" anchor="ctr">
            <a:normAutofit/>
          </a:bodyPr>
          <a:lstStyle>
            <a:lvl1pPr algn="l">
              <a:defRPr sz="2600" b="1" cap="none">
                <a:solidFill>
                  <a:schemeClr val="bg1"/>
                </a:solidFill>
              </a:defRPr>
            </a:lvl1pPr>
          </a:lstStyle>
          <a:p>
            <a:r>
              <a:rPr lang="ru-RU" dirty="0" smtClean="0"/>
              <a:t>Заголовок раздела презентации</a:t>
            </a:r>
            <a:endParaRPr lang="en-US" dirty="0"/>
          </a:p>
        </p:txBody>
      </p:sp>
      <p:pic>
        <p:nvPicPr>
          <p:cNvPr id="6" name="Picture 5" descr="Logo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452890" y="534397"/>
            <a:ext cx="3466870" cy="633942"/>
          </a:xfrm>
          <a:prstGeom prst="rect">
            <a:avLst/>
          </a:prstGeom>
        </p:spPr>
      </p:pic>
      <p:sp>
        <p:nvSpPr>
          <p:cNvPr id="7" name="Rectangle 6"/>
          <p:cNvSpPr/>
          <p:nvPr userDrawn="1"/>
        </p:nvSpPr>
        <p:spPr>
          <a:xfrm>
            <a:off x="0" y="534397"/>
            <a:ext cx="136500" cy="633942"/>
          </a:xfrm>
          <a:prstGeom prst="rect">
            <a:avLst/>
          </a:prstGeom>
          <a:solidFill>
            <a:srgbClr val="F6BC1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5785" tIns="47893" rIns="95785" bIns="47893" rtlCol="0" anchor="ctr"/>
          <a:lstStyle/>
          <a:p>
            <a:pPr algn="ctr" eaLnBrk="1" hangingPunct="1"/>
            <a:endParaRPr lang="en-US" sz="1900" dirty="0">
              <a:solidFill>
                <a:srgbClr val="FFFFFF"/>
              </a:solidFill>
            </a:endParaRPr>
          </a:p>
        </p:txBody>
      </p:sp>
      <p:sp>
        <p:nvSpPr>
          <p:cNvPr id="9" name="Text Placeholder 11"/>
          <p:cNvSpPr>
            <a:spLocks noGrp="1"/>
          </p:cNvSpPr>
          <p:nvPr>
            <p:ph type="body" sz="quarter" idx="10" hasCustomPrompt="1"/>
          </p:nvPr>
        </p:nvSpPr>
        <p:spPr>
          <a:xfrm>
            <a:off x="476990" y="735955"/>
            <a:ext cx="4104565" cy="230832"/>
          </a:xfrm>
        </p:spPr>
        <p:txBody>
          <a:bodyPr anchor="ctr"/>
          <a:lstStyle>
            <a:lvl1pPr>
              <a:buNone/>
              <a:defRPr baseline="0"/>
            </a:lvl1pPr>
          </a:lstStyle>
          <a:p>
            <a:pPr lvl="0"/>
            <a:r>
              <a:rPr lang="ru-RU" dirty="0" smtClean="0"/>
              <a:t>С нами надежно.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2796843734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0"/>
    </mc:Choice>
    <mc:Fallback>
      <p:transition/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 userDrawn="1">
            <p:extLst/>
          </p:nvPr>
        </p:nvGraphicFramePr>
        <p:xfrm>
          <a:off x="1763" y="1675"/>
          <a:ext cx="1754" cy="1619"/>
        </p:xfrm>
        <a:graphic>
          <a:graphicData uri="http://schemas.openxmlformats.org/presentationml/2006/ole">
            <p:oleObj spid="_x0000_s8272" name="think-cell Slide" r:id="rId4" imgW="360" imgH="360" progId="">
              <p:embed/>
            </p:oleObj>
          </a:graphicData>
        </a:graphic>
      </p:graphicFrame>
      <p:sp>
        <p:nvSpPr>
          <p:cNvPr id="9" name="Rectangle 8" hidden="1">
            <a:extLst>
              <a:ext uri="{FF2B5EF4-FFF2-40B4-BE49-F238E27FC236}">
                <a16:creationId xmlns="" xmlns:a16="http://schemas.microsoft.com/office/drawing/2014/main" id="{6E008F18-E19A-4BCC-B3CC-C997B822A233}"/>
              </a:ext>
            </a:extLst>
          </p:cNvPr>
          <p:cNvSpPr/>
          <p:nvPr userDrawn="1">
            <p:custDataLst>
              <p:tags r:id="rId2"/>
            </p:custDataLst>
          </p:nvPr>
        </p:nvSpPr>
        <p:spPr>
          <a:xfrm>
            <a:off x="2" y="0"/>
            <a:ext cx="175483" cy="161974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algn="ctr" eaLnBrk="1" hangingPunct="1"/>
            <a:endParaRPr lang="en-US" sz="2400" b="1" dirty="0">
              <a:solidFill>
                <a:srgbClr val="000000"/>
              </a:solidFill>
              <a:sym typeface="Arial" panose="020B0604020202020204" pitchFamily="34" charset="0"/>
            </a:endParaRPr>
          </a:p>
        </p:txBody>
      </p:sp>
      <p:sp>
        <p:nvSpPr>
          <p:cNvPr id="27" name="Rectangle 26">
            <a:extLst>
              <a:ext uri="{FF2B5EF4-FFF2-40B4-BE49-F238E27FC236}">
                <a16:creationId xmlns="" xmlns:a16="http://schemas.microsoft.com/office/drawing/2014/main" id="{DD94DCDE-69FE-4CE6-BE0B-CA0EBB7C139A}"/>
              </a:ext>
            </a:extLst>
          </p:cNvPr>
          <p:cNvSpPr>
            <a:spLocks/>
          </p:cNvSpPr>
          <p:nvPr userDrawn="1"/>
        </p:nvSpPr>
        <p:spPr>
          <a:xfrm>
            <a:off x="3" y="2384265"/>
            <a:ext cx="4987145" cy="2171572"/>
          </a:xfrm>
          <a:prstGeom prst="rect">
            <a:avLst/>
          </a:prstGeom>
          <a:solidFill>
            <a:srgbClr val="245F34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3296" tIns="46648" rIns="93296" bIns="46648" rtlCol="0" anchor="ctr">
            <a:noAutofit/>
          </a:bodyPr>
          <a:lstStyle/>
          <a:p>
            <a:pPr algn="ctr" eaLnBrk="1" hangingPunct="1"/>
            <a:endParaRPr lang="ru-RU" sz="1600" dirty="0">
              <a:solidFill>
                <a:srgbClr val="000000"/>
              </a:solidFill>
            </a:endParaRPr>
          </a:p>
        </p:txBody>
      </p:sp>
      <p:sp>
        <p:nvSpPr>
          <p:cNvPr id="28" name="Rectangle 27">
            <a:extLst>
              <a:ext uri="{FF2B5EF4-FFF2-40B4-BE49-F238E27FC236}">
                <a16:creationId xmlns="" xmlns:a16="http://schemas.microsoft.com/office/drawing/2014/main" id="{6D119688-0F16-4613-9C0C-2CEEBA8A7F94}"/>
              </a:ext>
            </a:extLst>
          </p:cNvPr>
          <p:cNvSpPr>
            <a:spLocks/>
          </p:cNvSpPr>
          <p:nvPr userDrawn="1"/>
        </p:nvSpPr>
        <p:spPr>
          <a:xfrm>
            <a:off x="4987174" y="2384265"/>
            <a:ext cx="786163" cy="2171572"/>
          </a:xfrm>
          <a:prstGeom prst="rect">
            <a:avLst/>
          </a:prstGeom>
          <a:solidFill>
            <a:schemeClr val="accent3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3296" tIns="46648" rIns="93296" bIns="46648" rtlCol="0" anchor="ctr">
            <a:noAutofit/>
          </a:bodyPr>
          <a:lstStyle/>
          <a:p>
            <a:pPr algn="ctr" eaLnBrk="1" hangingPunct="1"/>
            <a:endParaRPr lang="ru-RU" sz="1600" dirty="0">
              <a:solidFill>
                <a:srgbClr val="000000"/>
              </a:solidFill>
            </a:endParaRPr>
          </a:p>
        </p:txBody>
      </p:sp>
      <p:sp>
        <p:nvSpPr>
          <p:cNvPr id="29" name="Rectangle 28">
            <a:extLst>
              <a:ext uri="{FF2B5EF4-FFF2-40B4-BE49-F238E27FC236}">
                <a16:creationId xmlns="" xmlns:a16="http://schemas.microsoft.com/office/drawing/2014/main" id="{783AB1B1-AAD2-48E2-A5F1-30C4806FA521}"/>
              </a:ext>
            </a:extLst>
          </p:cNvPr>
          <p:cNvSpPr>
            <a:spLocks/>
          </p:cNvSpPr>
          <p:nvPr userDrawn="1"/>
        </p:nvSpPr>
        <p:spPr>
          <a:xfrm>
            <a:off x="5941774" y="2384265"/>
            <a:ext cx="493494" cy="2171572"/>
          </a:xfrm>
          <a:prstGeom prst="rect">
            <a:avLst/>
          </a:prstGeom>
          <a:solidFill>
            <a:schemeClr val="accent2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3296" tIns="46648" rIns="93296" bIns="46648" rtlCol="0" anchor="ctr">
            <a:noAutofit/>
          </a:bodyPr>
          <a:lstStyle/>
          <a:p>
            <a:pPr algn="ctr" eaLnBrk="1" hangingPunct="1"/>
            <a:endParaRPr lang="ru-RU" sz="1600" dirty="0">
              <a:solidFill>
                <a:srgbClr val="000000"/>
              </a:solidFill>
            </a:endParaRPr>
          </a:p>
        </p:txBody>
      </p:sp>
      <p:sp>
        <p:nvSpPr>
          <p:cNvPr id="30" name="Rectangle 29">
            <a:extLst>
              <a:ext uri="{FF2B5EF4-FFF2-40B4-BE49-F238E27FC236}">
                <a16:creationId xmlns="" xmlns:a16="http://schemas.microsoft.com/office/drawing/2014/main" id="{11DA4098-32D7-4892-A86B-554548A15ACE}"/>
              </a:ext>
            </a:extLst>
          </p:cNvPr>
          <p:cNvSpPr>
            <a:spLocks/>
          </p:cNvSpPr>
          <p:nvPr userDrawn="1"/>
        </p:nvSpPr>
        <p:spPr>
          <a:xfrm>
            <a:off x="6767349" y="2384265"/>
            <a:ext cx="982701" cy="2171572"/>
          </a:xfrm>
          <a:prstGeom prst="rect">
            <a:avLst/>
          </a:prstGeom>
          <a:solidFill>
            <a:schemeClr val="accent1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3296" tIns="46648" rIns="93296" bIns="46648" rtlCol="0" anchor="ctr">
            <a:noAutofit/>
          </a:bodyPr>
          <a:lstStyle/>
          <a:p>
            <a:pPr algn="ctr" eaLnBrk="1" hangingPunct="1"/>
            <a:endParaRPr lang="ru-RU" sz="1600" dirty="0">
              <a:solidFill>
                <a:srgbClr val="000000"/>
              </a:solidFill>
            </a:endParaRPr>
          </a:p>
        </p:txBody>
      </p:sp>
      <p:sp>
        <p:nvSpPr>
          <p:cNvPr id="31" name="Rectangle 30">
            <a:extLst>
              <a:ext uri="{FF2B5EF4-FFF2-40B4-BE49-F238E27FC236}">
                <a16:creationId xmlns="" xmlns:a16="http://schemas.microsoft.com/office/drawing/2014/main" id="{739C427F-977A-480A-97C4-D7BF701E5611}"/>
              </a:ext>
            </a:extLst>
          </p:cNvPr>
          <p:cNvSpPr>
            <a:spLocks/>
          </p:cNvSpPr>
          <p:nvPr userDrawn="1"/>
        </p:nvSpPr>
        <p:spPr>
          <a:xfrm>
            <a:off x="7750021" y="2384265"/>
            <a:ext cx="338536" cy="2171572"/>
          </a:xfrm>
          <a:prstGeom prst="rect">
            <a:avLst/>
          </a:prstGeom>
          <a:solidFill>
            <a:schemeClr val="accent5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3296" tIns="46648" rIns="93296" bIns="46648" rtlCol="0" anchor="ctr">
            <a:noAutofit/>
          </a:bodyPr>
          <a:lstStyle/>
          <a:p>
            <a:pPr algn="ctr" eaLnBrk="1" hangingPunct="1"/>
            <a:endParaRPr lang="ru-RU" sz="1600" dirty="0">
              <a:solidFill>
                <a:srgbClr val="000000"/>
              </a:solidFill>
            </a:endParaRPr>
          </a:p>
        </p:txBody>
      </p:sp>
      <p:sp>
        <p:nvSpPr>
          <p:cNvPr id="32" name="Rectangle 31">
            <a:extLst>
              <a:ext uri="{FF2B5EF4-FFF2-40B4-BE49-F238E27FC236}">
                <a16:creationId xmlns="" xmlns:a16="http://schemas.microsoft.com/office/drawing/2014/main" id="{11381BC1-3149-404D-BA59-F9980FCE76DF}"/>
              </a:ext>
            </a:extLst>
          </p:cNvPr>
          <p:cNvSpPr>
            <a:spLocks/>
          </p:cNvSpPr>
          <p:nvPr userDrawn="1"/>
        </p:nvSpPr>
        <p:spPr>
          <a:xfrm>
            <a:off x="8261630" y="2384265"/>
            <a:ext cx="658113" cy="2171572"/>
          </a:xfrm>
          <a:prstGeom prst="rect">
            <a:avLst/>
          </a:prstGeom>
          <a:solidFill>
            <a:schemeClr val="accent2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3296" tIns="46648" rIns="93296" bIns="46648" rtlCol="0" anchor="ctr">
            <a:noAutofit/>
          </a:bodyPr>
          <a:lstStyle/>
          <a:p>
            <a:pPr algn="ctr" eaLnBrk="1" hangingPunct="1"/>
            <a:endParaRPr lang="ru-RU" sz="1600" dirty="0">
              <a:solidFill>
                <a:srgbClr val="000000"/>
              </a:solidFill>
            </a:endParaRPr>
          </a:p>
        </p:txBody>
      </p:sp>
      <p:sp>
        <p:nvSpPr>
          <p:cNvPr id="33" name="Rectangle 32">
            <a:extLst>
              <a:ext uri="{FF2B5EF4-FFF2-40B4-BE49-F238E27FC236}">
                <a16:creationId xmlns="" xmlns:a16="http://schemas.microsoft.com/office/drawing/2014/main" id="{BD0C7740-4AC9-4497-A649-DCCAAEC24CC3}"/>
              </a:ext>
            </a:extLst>
          </p:cNvPr>
          <p:cNvSpPr>
            <a:spLocks/>
          </p:cNvSpPr>
          <p:nvPr userDrawn="1"/>
        </p:nvSpPr>
        <p:spPr>
          <a:xfrm>
            <a:off x="9258895" y="2384265"/>
            <a:ext cx="168464" cy="2171572"/>
          </a:xfrm>
          <a:prstGeom prst="rect">
            <a:avLst/>
          </a:prstGeom>
          <a:solidFill>
            <a:schemeClr val="accent1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3296" tIns="46648" rIns="93296" bIns="46648" rtlCol="0" anchor="ctr">
            <a:noAutofit/>
          </a:bodyPr>
          <a:lstStyle/>
          <a:p>
            <a:pPr algn="ctr" eaLnBrk="1" hangingPunct="1"/>
            <a:endParaRPr lang="ru-RU" sz="1600" dirty="0">
              <a:solidFill>
                <a:srgbClr val="000000"/>
              </a:solidFill>
            </a:endParaRPr>
          </a:p>
        </p:txBody>
      </p:sp>
      <p:sp>
        <p:nvSpPr>
          <p:cNvPr id="34" name="Rectangle 33">
            <a:extLst>
              <a:ext uri="{FF2B5EF4-FFF2-40B4-BE49-F238E27FC236}">
                <a16:creationId xmlns="" xmlns:a16="http://schemas.microsoft.com/office/drawing/2014/main" id="{5D7A7786-AFFE-48DF-A8EF-85C4F916D452}"/>
              </a:ext>
            </a:extLst>
          </p:cNvPr>
          <p:cNvSpPr>
            <a:spLocks/>
          </p:cNvSpPr>
          <p:nvPr userDrawn="1"/>
        </p:nvSpPr>
        <p:spPr>
          <a:xfrm>
            <a:off x="9421668" y="2384265"/>
            <a:ext cx="484332" cy="2171572"/>
          </a:xfrm>
          <a:prstGeom prst="rect">
            <a:avLst/>
          </a:prstGeom>
          <a:solidFill>
            <a:schemeClr val="accent3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3296" tIns="46648" rIns="93296" bIns="46648" rtlCol="0" anchor="ctr">
            <a:noAutofit/>
          </a:bodyPr>
          <a:lstStyle/>
          <a:p>
            <a:pPr algn="ctr" eaLnBrk="1" hangingPunct="1"/>
            <a:endParaRPr lang="ru-RU" sz="1600" dirty="0">
              <a:solidFill>
                <a:srgbClr val="000000"/>
              </a:solidFill>
            </a:endParaRPr>
          </a:p>
        </p:txBody>
      </p:sp>
      <p:sp>
        <p:nvSpPr>
          <p:cNvPr id="13314" name="Title"/>
          <p:cNvSpPr>
            <a:spLocks noGrp="1" noChangeArrowheads="1"/>
          </p:cNvSpPr>
          <p:nvPr userDrawn="1">
            <p:ph type="ctrTitle"/>
          </p:nvPr>
        </p:nvSpPr>
        <p:spPr>
          <a:xfrm>
            <a:off x="410033" y="3285386"/>
            <a:ext cx="4357498" cy="369332"/>
          </a:xfrm>
          <a:prstGeom prst="rect">
            <a:avLst/>
          </a:prstGeom>
        </p:spPr>
        <p:txBody>
          <a:bodyPr anchor="ctr">
            <a:spAutoFit/>
          </a:bodyPr>
          <a:lstStyle>
            <a:lvl1pPr>
              <a:defRPr sz="2400" b="1" baseline="0">
                <a:solidFill>
                  <a:schemeClr val="bg2"/>
                </a:solidFill>
                <a:latin typeface="+mj-lt"/>
                <a:ea typeface="+mj-ea"/>
              </a:defRPr>
            </a:lvl1pPr>
          </a:lstStyle>
          <a:p>
            <a:pPr lvl="0" latinLnBrk="0"/>
            <a:r>
              <a:rPr lang="en-US" noProof="0"/>
              <a:t>Click to edit Master title style</a:t>
            </a:r>
            <a:endParaRPr lang="ru-RU" noProof="0" dirty="0"/>
          </a:p>
        </p:txBody>
      </p:sp>
      <p:sp>
        <p:nvSpPr>
          <p:cNvPr id="13315" name="Subtitle" hidden="1"/>
          <p:cNvSpPr>
            <a:spLocks noGrp="1" noChangeArrowheads="1"/>
          </p:cNvSpPr>
          <p:nvPr userDrawn="1">
            <p:ph type="subTitle" idx="1"/>
          </p:nvPr>
        </p:nvSpPr>
        <p:spPr>
          <a:xfrm>
            <a:off x="410033" y="4742763"/>
            <a:ext cx="4357498" cy="219820"/>
          </a:xfrm>
          <a:prstGeom prst="rect">
            <a:avLst/>
          </a:prstGeom>
        </p:spPr>
        <p:txBody>
          <a:bodyPr wrap="square">
            <a:noAutofit/>
          </a:bodyPr>
          <a:lstStyle>
            <a:lvl1pPr>
              <a:defRPr sz="1400" cap="all" baseline="0">
                <a:solidFill>
                  <a:schemeClr val="accent6"/>
                </a:solidFill>
                <a:latin typeface="+mn-lt"/>
                <a:ea typeface="+mn-ea"/>
              </a:defRPr>
            </a:lvl1pPr>
          </a:lstStyle>
          <a:p>
            <a:pPr lvl="0" latinLnBrk="0"/>
            <a:r>
              <a:rPr lang="en-US" noProof="0"/>
              <a:t>Click to edit Master subtitle style</a:t>
            </a:r>
            <a:endParaRPr lang="ru-RU" noProof="0" dirty="0"/>
          </a:p>
        </p:txBody>
      </p:sp>
      <p:sp>
        <p:nvSpPr>
          <p:cNvPr id="57" name="Document type" hidden="1"/>
          <p:cNvSpPr txBox="1">
            <a:spLocks noChangeArrowheads="1"/>
          </p:cNvSpPr>
          <p:nvPr userDrawn="1"/>
        </p:nvSpPr>
        <p:spPr bwMode="gray">
          <a:xfrm>
            <a:off x="410033" y="5157110"/>
            <a:ext cx="4357498" cy="2198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0" anchor="b">
            <a:no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ru-RU" sz="1400" dirty="0">
                <a:solidFill>
                  <a:srgbClr val="808080"/>
                </a:solidFill>
                <a:latin typeface="Arial"/>
                <a:cs typeface="+mn-cs"/>
              </a:rPr>
              <a:t>Тип документа | Дата</a:t>
            </a:r>
          </a:p>
        </p:txBody>
      </p:sp>
      <p:sp>
        <p:nvSpPr>
          <p:cNvPr id="26" name="Disclaimer-Russian (Russia)" hidden="1"/>
          <p:cNvSpPr>
            <a:spLocks noChangeArrowheads="1"/>
          </p:cNvSpPr>
          <p:nvPr userDrawn="1"/>
        </p:nvSpPr>
        <p:spPr bwMode="black">
          <a:xfrm>
            <a:off x="410035" y="6478055"/>
            <a:ext cx="9152737" cy="2512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0" anchor="b">
            <a:spAutoFit/>
          </a:bodyPr>
          <a:lstStyle/>
          <a:p>
            <a:pPr defTabSz="821202"/>
            <a:r>
              <a:rPr lang="ru-RU" sz="800" dirty="0">
                <a:solidFill>
                  <a:srgbClr val="808080"/>
                </a:solidFill>
                <a:latin typeface="Arial"/>
                <a:cs typeface="+mn-cs"/>
              </a:rPr>
              <a:t>КОНФИДЕНЦИАЛЬНАЯ ИНФОРМАЦИЯ, СОБСТВЕННОСТЬ ООО"Мак-Кинзи и Компания СиАйЭс"</a:t>
            </a:r>
          </a:p>
          <a:p>
            <a:pPr defTabSz="821202"/>
            <a:r>
              <a:rPr lang="ru-RU" sz="800" dirty="0">
                <a:solidFill>
                  <a:srgbClr val="808080"/>
                </a:solidFill>
                <a:latin typeface="Arial"/>
                <a:cs typeface="+mn-cs"/>
              </a:rPr>
              <a:t>Любое использование этого документа без специального разрешения ООО "Мак-Кинзи и Компания СиАйЭс" строго запрещено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="" xmlns:a16="http://schemas.microsoft.com/office/drawing/2014/main" id="{5AF54115-2C0A-440F-8D7F-6BC61D04F7B5}"/>
              </a:ext>
            </a:extLst>
          </p:cNvPr>
          <p:cNvSpPr>
            <a:spLocks/>
          </p:cNvSpPr>
          <p:nvPr userDrawn="1"/>
        </p:nvSpPr>
        <p:spPr>
          <a:xfrm>
            <a:off x="0" y="546851"/>
            <a:ext cx="136500" cy="633904"/>
          </a:xfrm>
          <a:prstGeom prst="rect">
            <a:avLst/>
          </a:prstGeom>
          <a:solidFill>
            <a:srgbClr val="F6BC1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3296" tIns="46648" rIns="93296" bIns="46648" rtlCol="0" anchor="ctr">
            <a:noAutofit/>
          </a:bodyPr>
          <a:lstStyle/>
          <a:p>
            <a:pPr algn="ctr" eaLnBrk="1" hangingPunct="1"/>
            <a:endParaRPr lang="en-US" sz="1600" dirty="0">
              <a:solidFill>
                <a:srgbClr val="FFFFFF"/>
              </a:solidFill>
            </a:endParaRPr>
          </a:p>
        </p:txBody>
      </p:sp>
      <p:grpSp>
        <p:nvGrpSpPr>
          <p:cNvPr id="13365" name="Group 13364">
            <a:extLst>
              <a:ext uri="{FF2B5EF4-FFF2-40B4-BE49-F238E27FC236}">
                <a16:creationId xmlns="" xmlns:a16="http://schemas.microsoft.com/office/drawing/2014/main" id="{BAC9BFC8-9C72-4059-A28A-B61CEB28B6B4}"/>
              </a:ext>
            </a:extLst>
          </p:cNvPr>
          <p:cNvGrpSpPr/>
          <p:nvPr userDrawn="1"/>
        </p:nvGrpSpPr>
        <p:grpSpPr>
          <a:xfrm>
            <a:off x="6446186" y="539062"/>
            <a:ext cx="3375698" cy="644472"/>
            <a:chOff x="5831524" y="528331"/>
            <a:chExt cx="3053817" cy="631642"/>
          </a:xfrm>
        </p:grpSpPr>
        <p:sp>
          <p:nvSpPr>
            <p:cNvPr id="13322" name="Freeform: Shape 13321">
              <a:extLst>
                <a:ext uri="{FF2B5EF4-FFF2-40B4-BE49-F238E27FC236}">
                  <a16:creationId xmlns="" xmlns:a16="http://schemas.microsoft.com/office/drawing/2014/main" id="{64A93DBD-CA15-4162-AB09-48C66C00900F}"/>
                </a:ext>
              </a:extLst>
            </p:cNvPr>
            <p:cNvSpPr/>
            <p:nvPr/>
          </p:nvSpPr>
          <p:spPr>
            <a:xfrm>
              <a:off x="5901707" y="528331"/>
              <a:ext cx="2219522" cy="631642"/>
            </a:xfrm>
            <a:custGeom>
              <a:avLst/>
              <a:gdLst>
                <a:gd name="connsiteX0" fmla="*/ 6049 w 2219522"/>
                <a:gd name="connsiteY0" fmla="*/ 6049 h 631641"/>
                <a:gd name="connsiteX1" fmla="*/ 2215921 w 2219522"/>
                <a:gd name="connsiteY1" fmla="*/ 6049 h 631641"/>
                <a:gd name="connsiteX2" fmla="*/ 2215921 w 2219522"/>
                <a:gd name="connsiteY2" fmla="*/ 628040 h 631641"/>
                <a:gd name="connsiteX3" fmla="*/ 6049 w 2219522"/>
                <a:gd name="connsiteY3" fmla="*/ 628040 h 6316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219522" h="631641">
                  <a:moveTo>
                    <a:pt x="6049" y="6049"/>
                  </a:moveTo>
                  <a:lnTo>
                    <a:pt x="2215921" y="6049"/>
                  </a:lnTo>
                  <a:lnTo>
                    <a:pt x="2215921" y="628040"/>
                  </a:lnTo>
                  <a:lnTo>
                    <a:pt x="6049" y="628040"/>
                  </a:lnTo>
                  <a:close/>
                </a:path>
              </a:pathLst>
            </a:custGeom>
            <a:solidFill>
              <a:srgbClr val="245F34"/>
            </a:solidFill>
            <a:ln w="8756" cap="flat">
              <a:noFill/>
              <a:prstDash val="solid"/>
              <a:miter/>
            </a:ln>
          </p:spPr>
          <p:txBody>
            <a:bodyPr rtlCol="0" anchor="ctr"/>
            <a:lstStyle/>
            <a:p>
              <a:pPr eaLnBrk="1" hangingPunct="1"/>
              <a:endParaRPr lang="ru-RU" sz="1600" dirty="0">
                <a:solidFill>
                  <a:srgbClr val="000000"/>
                </a:solidFill>
                <a:latin typeface="Arial"/>
                <a:cs typeface="+mn-cs"/>
              </a:endParaRPr>
            </a:p>
          </p:txBody>
        </p:sp>
        <p:sp>
          <p:nvSpPr>
            <p:cNvPr id="13323" name="Freeform: Shape 13322">
              <a:extLst>
                <a:ext uri="{FF2B5EF4-FFF2-40B4-BE49-F238E27FC236}">
                  <a16:creationId xmlns="" xmlns:a16="http://schemas.microsoft.com/office/drawing/2014/main" id="{7C0D8CD2-7CDB-4008-B178-CF1504176B51}"/>
                </a:ext>
              </a:extLst>
            </p:cNvPr>
            <p:cNvSpPr/>
            <p:nvPr/>
          </p:nvSpPr>
          <p:spPr>
            <a:xfrm>
              <a:off x="5831524" y="528331"/>
              <a:ext cx="78955" cy="631642"/>
            </a:xfrm>
            <a:custGeom>
              <a:avLst/>
              <a:gdLst>
                <a:gd name="connsiteX0" fmla="*/ 6049 w 78955"/>
                <a:gd name="connsiteY0" fmla="*/ 6049 h 631641"/>
                <a:gd name="connsiteX1" fmla="*/ 76231 w 78955"/>
                <a:gd name="connsiteY1" fmla="*/ 6049 h 631641"/>
                <a:gd name="connsiteX2" fmla="*/ 76231 w 78955"/>
                <a:gd name="connsiteY2" fmla="*/ 628040 h 631641"/>
                <a:gd name="connsiteX3" fmla="*/ 6049 w 78955"/>
                <a:gd name="connsiteY3" fmla="*/ 628040 h 6316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8955" h="631641">
                  <a:moveTo>
                    <a:pt x="6049" y="6049"/>
                  </a:moveTo>
                  <a:lnTo>
                    <a:pt x="76231" y="6049"/>
                  </a:lnTo>
                  <a:lnTo>
                    <a:pt x="76231" y="628040"/>
                  </a:lnTo>
                  <a:lnTo>
                    <a:pt x="6049" y="628040"/>
                  </a:lnTo>
                  <a:close/>
                </a:path>
              </a:pathLst>
            </a:custGeom>
            <a:solidFill>
              <a:srgbClr val="FFCB05"/>
            </a:solidFill>
            <a:ln w="8756" cap="flat">
              <a:noFill/>
              <a:prstDash val="solid"/>
              <a:miter/>
            </a:ln>
          </p:spPr>
          <p:txBody>
            <a:bodyPr rtlCol="0" anchor="ctr"/>
            <a:lstStyle/>
            <a:p>
              <a:pPr eaLnBrk="1" hangingPunct="1"/>
              <a:endParaRPr lang="ru-RU" sz="1600" dirty="0">
                <a:solidFill>
                  <a:srgbClr val="000000"/>
                </a:solidFill>
                <a:latin typeface="Arial"/>
                <a:cs typeface="+mn-cs"/>
              </a:endParaRPr>
            </a:p>
          </p:txBody>
        </p:sp>
        <p:sp>
          <p:nvSpPr>
            <p:cNvPr id="13324" name="Freeform: Shape 13323">
              <a:extLst>
                <a:ext uri="{FF2B5EF4-FFF2-40B4-BE49-F238E27FC236}">
                  <a16:creationId xmlns="" xmlns:a16="http://schemas.microsoft.com/office/drawing/2014/main" id="{0BD7BD93-0357-4F97-B0D6-CFA7D20B799D}"/>
                </a:ext>
              </a:extLst>
            </p:cNvPr>
            <p:cNvSpPr/>
            <p:nvPr/>
          </p:nvSpPr>
          <p:spPr>
            <a:xfrm>
              <a:off x="6492117" y="769583"/>
              <a:ext cx="105274" cy="149138"/>
            </a:xfrm>
            <a:custGeom>
              <a:avLst/>
              <a:gdLst>
                <a:gd name="connsiteX0" fmla="*/ 55176 w 105273"/>
                <a:gd name="connsiteY0" fmla="*/ 70090 h 149137"/>
                <a:gd name="connsiteX1" fmla="*/ 75354 w 105273"/>
                <a:gd name="connsiteY1" fmla="*/ 63949 h 149137"/>
                <a:gd name="connsiteX2" fmla="*/ 82372 w 105273"/>
                <a:gd name="connsiteY2" fmla="*/ 47281 h 149137"/>
                <a:gd name="connsiteX3" fmla="*/ 75354 w 105273"/>
                <a:gd name="connsiteY3" fmla="*/ 31490 h 149137"/>
                <a:gd name="connsiteX4" fmla="*/ 56054 w 105273"/>
                <a:gd name="connsiteY4" fmla="*/ 26226 h 149137"/>
                <a:gd name="connsiteX5" fmla="*/ 31490 w 105273"/>
                <a:gd name="connsiteY5" fmla="*/ 26226 h 149137"/>
                <a:gd name="connsiteX6" fmla="*/ 31490 w 105273"/>
                <a:gd name="connsiteY6" fmla="*/ 70090 h 149137"/>
                <a:gd name="connsiteX7" fmla="*/ 55176 w 105273"/>
                <a:gd name="connsiteY7" fmla="*/ 70090 h 149137"/>
                <a:gd name="connsiteX8" fmla="*/ 54299 w 105273"/>
                <a:gd name="connsiteY8" fmla="*/ 6049 h 149137"/>
                <a:gd name="connsiteX9" fmla="*/ 91145 w 105273"/>
                <a:gd name="connsiteY9" fmla="*/ 13944 h 149137"/>
                <a:gd name="connsiteX10" fmla="*/ 107813 w 105273"/>
                <a:gd name="connsiteY10" fmla="*/ 47281 h 149137"/>
                <a:gd name="connsiteX11" fmla="*/ 60440 w 105273"/>
                <a:gd name="connsiteY11" fmla="*/ 90268 h 149137"/>
                <a:gd name="connsiteX12" fmla="*/ 31490 w 105273"/>
                <a:gd name="connsiteY12" fmla="*/ 90268 h 149137"/>
                <a:gd name="connsiteX13" fmla="*/ 31490 w 105273"/>
                <a:gd name="connsiteY13" fmla="*/ 144659 h 149137"/>
                <a:gd name="connsiteX14" fmla="*/ 6049 w 105273"/>
                <a:gd name="connsiteY14" fmla="*/ 144659 h 149137"/>
                <a:gd name="connsiteX15" fmla="*/ 6049 w 105273"/>
                <a:gd name="connsiteY15" fmla="*/ 6049 h 149137"/>
                <a:gd name="connsiteX16" fmla="*/ 54299 w 105273"/>
                <a:gd name="connsiteY16" fmla="*/ 6049 h 1491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05273" h="149137">
                  <a:moveTo>
                    <a:pt x="55176" y="70090"/>
                  </a:moveTo>
                  <a:cubicBezTo>
                    <a:pt x="60440" y="70090"/>
                    <a:pt x="69213" y="70090"/>
                    <a:pt x="75354" y="63949"/>
                  </a:cubicBezTo>
                  <a:cubicBezTo>
                    <a:pt x="79740" y="59563"/>
                    <a:pt x="82372" y="53422"/>
                    <a:pt x="82372" y="47281"/>
                  </a:cubicBezTo>
                  <a:cubicBezTo>
                    <a:pt x="82372" y="42017"/>
                    <a:pt x="79740" y="34999"/>
                    <a:pt x="75354" y="31490"/>
                  </a:cubicBezTo>
                  <a:cubicBezTo>
                    <a:pt x="70967" y="27981"/>
                    <a:pt x="63949" y="26226"/>
                    <a:pt x="56054" y="26226"/>
                  </a:cubicBezTo>
                  <a:lnTo>
                    <a:pt x="31490" y="26226"/>
                  </a:lnTo>
                  <a:lnTo>
                    <a:pt x="31490" y="70090"/>
                  </a:lnTo>
                  <a:lnTo>
                    <a:pt x="55176" y="70090"/>
                  </a:lnTo>
                  <a:close/>
                  <a:moveTo>
                    <a:pt x="54299" y="6049"/>
                  </a:moveTo>
                  <a:cubicBezTo>
                    <a:pt x="66581" y="6049"/>
                    <a:pt x="79740" y="6049"/>
                    <a:pt x="91145" y="13944"/>
                  </a:cubicBezTo>
                  <a:cubicBezTo>
                    <a:pt x="99041" y="19208"/>
                    <a:pt x="107813" y="28858"/>
                    <a:pt x="107813" y="47281"/>
                  </a:cubicBezTo>
                  <a:cubicBezTo>
                    <a:pt x="107813" y="67458"/>
                    <a:pt x="95531" y="90268"/>
                    <a:pt x="60440" y="90268"/>
                  </a:cubicBezTo>
                  <a:lnTo>
                    <a:pt x="31490" y="90268"/>
                  </a:lnTo>
                  <a:lnTo>
                    <a:pt x="31490" y="144659"/>
                  </a:lnTo>
                  <a:lnTo>
                    <a:pt x="6049" y="144659"/>
                  </a:lnTo>
                  <a:lnTo>
                    <a:pt x="6049" y="6049"/>
                  </a:lnTo>
                  <a:lnTo>
                    <a:pt x="54299" y="6049"/>
                  </a:lnTo>
                  <a:close/>
                </a:path>
              </a:pathLst>
            </a:custGeom>
            <a:solidFill>
              <a:srgbClr val="FFFFFF"/>
            </a:solidFill>
            <a:ln w="8756" cap="flat">
              <a:noFill/>
              <a:prstDash val="solid"/>
              <a:miter/>
            </a:ln>
          </p:spPr>
          <p:txBody>
            <a:bodyPr rtlCol="0" anchor="ctr"/>
            <a:lstStyle/>
            <a:p>
              <a:pPr eaLnBrk="1" hangingPunct="1"/>
              <a:endParaRPr lang="ru-RU" sz="1600" dirty="0">
                <a:solidFill>
                  <a:srgbClr val="000000"/>
                </a:solidFill>
                <a:latin typeface="Arial"/>
                <a:cs typeface="+mn-cs"/>
              </a:endParaRPr>
            </a:p>
          </p:txBody>
        </p:sp>
        <p:sp>
          <p:nvSpPr>
            <p:cNvPr id="13325" name="Freeform: Shape 13324">
              <a:extLst>
                <a:ext uri="{FF2B5EF4-FFF2-40B4-BE49-F238E27FC236}">
                  <a16:creationId xmlns="" xmlns:a16="http://schemas.microsoft.com/office/drawing/2014/main" id="{D8F16D11-8EB5-4205-8558-F759C7E2F54D}"/>
                </a:ext>
              </a:extLst>
            </p:cNvPr>
            <p:cNvSpPr/>
            <p:nvPr/>
          </p:nvSpPr>
          <p:spPr>
            <a:xfrm>
              <a:off x="6601695" y="802920"/>
              <a:ext cx="105274" cy="114046"/>
            </a:xfrm>
            <a:custGeom>
              <a:avLst/>
              <a:gdLst>
                <a:gd name="connsiteX0" fmla="*/ 38591 w 105273"/>
                <a:gd name="connsiteY0" fmla="*/ 88513 h 114046"/>
                <a:gd name="connsiteX1" fmla="*/ 54382 w 105273"/>
                <a:gd name="connsiteY1" fmla="*/ 96409 h 114046"/>
                <a:gd name="connsiteX2" fmla="*/ 70173 w 105273"/>
                <a:gd name="connsiteY2" fmla="*/ 88513 h 114046"/>
                <a:gd name="connsiteX3" fmla="*/ 78069 w 105273"/>
                <a:gd name="connsiteY3" fmla="*/ 59563 h 114046"/>
                <a:gd name="connsiteX4" fmla="*/ 70173 w 105273"/>
                <a:gd name="connsiteY4" fmla="*/ 30613 h 114046"/>
                <a:gd name="connsiteX5" fmla="*/ 54382 w 105273"/>
                <a:gd name="connsiteY5" fmla="*/ 22717 h 114046"/>
                <a:gd name="connsiteX6" fmla="*/ 38591 w 105273"/>
                <a:gd name="connsiteY6" fmla="*/ 30613 h 114046"/>
                <a:gd name="connsiteX7" fmla="*/ 30695 w 105273"/>
                <a:gd name="connsiteY7" fmla="*/ 59563 h 114046"/>
                <a:gd name="connsiteX8" fmla="*/ 38591 w 105273"/>
                <a:gd name="connsiteY8" fmla="*/ 88513 h 114046"/>
                <a:gd name="connsiteX9" fmla="*/ 21923 w 105273"/>
                <a:gd name="connsiteY9" fmla="*/ 18331 h 114046"/>
                <a:gd name="connsiteX10" fmla="*/ 55259 w 105273"/>
                <a:gd name="connsiteY10" fmla="*/ 6049 h 114046"/>
                <a:gd name="connsiteX11" fmla="*/ 88596 w 105273"/>
                <a:gd name="connsiteY11" fmla="*/ 18331 h 114046"/>
                <a:gd name="connsiteX12" fmla="*/ 104387 w 105273"/>
                <a:gd name="connsiteY12" fmla="*/ 59563 h 114046"/>
                <a:gd name="connsiteX13" fmla="*/ 88596 w 105273"/>
                <a:gd name="connsiteY13" fmla="*/ 100795 h 114046"/>
                <a:gd name="connsiteX14" fmla="*/ 55259 w 105273"/>
                <a:gd name="connsiteY14" fmla="*/ 113077 h 114046"/>
                <a:gd name="connsiteX15" fmla="*/ 21923 w 105273"/>
                <a:gd name="connsiteY15" fmla="*/ 100795 h 114046"/>
                <a:gd name="connsiteX16" fmla="*/ 6132 w 105273"/>
                <a:gd name="connsiteY16" fmla="*/ 59563 h 114046"/>
                <a:gd name="connsiteX17" fmla="*/ 21923 w 105273"/>
                <a:gd name="connsiteY17" fmla="*/ 18331 h 1140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05273" h="114046">
                  <a:moveTo>
                    <a:pt x="38591" y="88513"/>
                  </a:moveTo>
                  <a:cubicBezTo>
                    <a:pt x="41223" y="91145"/>
                    <a:pt x="45609" y="96409"/>
                    <a:pt x="54382" y="96409"/>
                  </a:cubicBezTo>
                  <a:cubicBezTo>
                    <a:pt x="63155" y="96409"/>
                    <a:pt x="68419" y="91145"/>
                    <a:pt x="70173" y="88513"/>
                  </a:cubicBezTo>
                  <a:cubicBezTo>
                    <a:pt x="71928" y="86758"/>
                    <a:pt x="78069" y="78863"/>
                    <a:pt x="78069" y="59563"/>
                  </a:cubicBezTo>
                  <a:cubicBezTo>
                    <a:pt x="78069" y="40263"/>
                    <a:pt x="71928" y="32367"/>
                    <a:pt x="70173" y="30613"/>
                  </a:cubicBezTo>
                  <a:cubicBezTo>
                    <a:pt x="67541" y="27981"/>
                    <a:pt x="63155" y="22717"/>
                    <a:pt x="54382" y="22717"/>
                  </a:cubicBezTo>
                  <a:cubicBezTo>
                    <a:pt x="45609" y="22717"/>
                    <a:pt x="40346" y="27981"/>
                    <a:pt x="38591" y="30613"/>
                  </a:cubicBezTo>
                  <a:cubicBezTo>
                    <a:pt x="36836" y="32367"/>
                    <a:pt x="30695" y="40263"/>
                    <a:pt x="30695" y="59563"/>
                  </a:cubicBezTo>
                  <a:cubicBezTo>
                    <a:pt x="30695" y="78863"/>
                    <a:pt x="36836" y="86758"/>
                    <a:pt x="38591" y="88513"/>
                  </a:cubicBezTo>
                  <a:moveTo>
                    <a:pt x="21923" y="18331"/>
                  </a:moveTo>
                  <a:cubicBezTo>
                    <a:pt x="28941" y="11312"/>
                    <a:pt x="39468" y="6049"/>
                    <a:pt x="55259" y="6049"/>
                  </a:cubicBezTo>
                  <a:cubicBezTo>
                    <a:pt x="71050" y="6049"/>
                    <a:pt x="81578" y="12190"/>
                    <a:pt x="88596" y="18331"/>
                  </a:cubicBezTo>
                  <a:cubicBezTo>
                    <a:pt x="99123" y="27981"/>
                    <a:pt x="104387" y="43772"/>
                    <a:pt x="104387" y="59563"/>
                  </a:cubicBezTo>
                  <a:cubicBezTo>
                    <a:pt x="104387" y="75354"/>
                    <a:pt x="99123" y="90268"/>
                    <a:pt x="88596" y="100795"/>
                  </a:cubicBezTo>
                  <a:cubicBezTo>
                    <a:pt x="81578" y="107813"/>
                    <a:pt x="71050" y="113077"/>
                    <a:pt x="55259" y="113077"/>
                  </a:cubicBezTo>
                  <a:cubicBezTo>
                    <a:pt x="39468" y="113077"/>
                    <a:pt x="28941" y="106936"/>
                    <a:pt x="21923" y="100795"/>
                  </a:cubicBezTo>
                  <a:cubicBezTo>
                    <a:pt x="11395" y="91145"/>
                    <a:pt x="6132" y="75354"/>
                    <a:pt x="6132" y="59563"/>
                  </a:cubicBezTo>
                  <a:cubicBezTo>
                    <a:pt x="5254" y="43772"/>
                    <a:pt x="11395" y="28858"/>
                    <a:pt x="21923" y="18331"/>
                  </a:cubicBezTo>
                </a:path>
              </a:pathLst>
            </a:custGeom>
            <a:solidFill>
              <a:srgbClr val="FFFFFF"/>
            </a:solidFill>
            <a:ln w="8756" cap="flat">
              <a:noFill/>
              <a:prstDash val="solid"/>
              <a:miter/>
            </a:ln>
          </p:spPr>
          <p:txBody>
            <a:bodyPr rtlCol="0" anchor="ctr"/>
            <a:lstStyle/>
            <a:p>
              <a:pPr eaLnBrk="1" hangingPunct="1"/>
              <a:endParaRPr lang="ru-RU" sz="1600" dirty="0">
                <a:solidFill>
                  <a:srgbClr val="000000"/>
                </a:solidFill>
                <a:latin typeface="Arial"/>
                <a:cs typeface="+mn-cs"/>
              </a:endParaRPr>
            </a:p>
          </p:txBody>
        </p:sp>
        <p:sp>
          <p:nvSpPr>
            <p:cNvPr id="13326" name="Freeform: Shape 13325">
              <a:extLst>
                <a:ext uri="{FF2B5EF4-FFF2-40B4-BE49-F238E27FC236}">
                  <a16:creationId xmlns="" xmlns:a16="http://schemas.microsoft.com/office/drawing/2014/main" id="{0D084091-DD2D-4719-B9C9-774CB6C50605}"/>
                </a:ext>
              </a:extLst>
            </p:cNvPr>
            <p:cNvSpPr/>
            <p:nvPr/>
          </p:nvSpPr>
          <p:spPr>
            <a:xfrm>
              <a:off x="6711438" y="803797"/>
              <a:ext cx="96501" cy="114046"/>
            </a:xfrm>
            <a:custGeom>
              <a:avLst/>
              <a:gdLst>
                <a:gd name="connsiteX0" fmla="*/ 75354 w 96500"/>
                <a:gd name="connsiteY0" fmla="*/ 45526 h 114046"/>
                <a:gd name="connsiteX1" fmla="*/ 70090 w 96500"/>
                <a:gd name="connsiteY1" fmla="*/ 30613 h 114046"/>
                <a:gd name="connsiteX2" fmla="*/ 54299 w 96500"/>
                <a:gd name="connsiteY2" fmla="*/ 22717 h 114046"/>
                <a:gd name="connsiteX3" fmla="*/ 37631 w 96500"/>
                <a:gd name="connsiteY3" fmla="*/ 32367 h 114046"/>
                <a:gd name="connsiteX4" fmla="*/ 32367 w 96500"/>
                <a:gd name="connsiteY4" fmla="*/ 59563 h 114046"/>
                <a:gd name="connsiteX5" fmla="*/ 37631 w 96500"/>
                <a:gd name="connsiteY5" fmla="*/ 86758 h 114046"/>
                <a:gd name="connsiteX6" fmla="*/ 54299 w 96500"/>
                <a:gd name="connsiteY6" fmla="*/ 96409 h 114046"/>
                <a:gd name="connsiteX7" fmla="*/ 69213 w 96500"/>
                <a:gd name="connsiteY7" fmla="*/ 88513 h 114046"/>
                <a:gd name="connsiteX8" fmla="*/ 74477 w 96500"/>
                <a:gd name="connsiteY8" fmla="*/ 72722 h 114046"/>
                <a:gd name="connsiteX9" fmla="*/ 95531 w 96500"/>
                <a:gd name="connsiteY9" fmla="*/ 75354 h 114046"/>
                <a:gd name="connsiteX10" fmla="*/ 82372 w 96500"/>
                <a:gd name="connsiteY10" fmla="*/ 102550 h 114046"/>
                <a:gd name="connsiteX11" fmla="*/ 52545 w 96500"/>
                <a:gd name="connsiteY11" fmla="*/ 113077 h 114046"/>
                <a:gd name="connsiteX12" fmla="*/ 21840 w 96500"/>
                <a:gd name="connsiteY12" fmla="*/ 101672 h 114046"/>
                <a:gd name="connsiteX13" fmla="*/ 6049 w 96500"/>
                <a:gd name="connsiteY13" fmla="*/ 59563 h 114046"/>
                <a:gd name="connsiteX14" fmla="*/ 18331 w 96500"/>
                <a:gd name="connsiteY14" fmla="*/ 21840 h 114046"/>
                <a:gd name="connsiteX15" fmla="*/ 53422 w 96500"/>
                <a:gd name="connsiteY15" fmla="*/ 6049 h 114046"/>
                <a:gd name="connsiteX16" fmla="*/ 83249 w 96500"/>
                <a:gd name="connsiteY16" fmla="*/ 17453 h 114046"/>
                <a:gd name="connsiteX17" fmla="*/ 95531 w 96500"/>
                <a:gd name="connsiteY17" fmla="*/ 42894 h 114046"/>
                <a:gd name="connsiteX18" fmla="*/ 75354 w 96500"/>
                <a:gd name="connsiteY18" fmla="*/ 45526 h 1140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96500" h="114046">
                  <a:moveTo>
                    <a:pt x="75354" y="45526"/>
                  </a:moveTo>
                  <a:cubicBezTo>
                    <a:pt x="75354" y="40263"/>
                    <a:pt x="72722" y="34122"/>
                    <a:pt x="70090" y="30613"/>
                  </a:cubicBezTo>
                  <a:cubicBezTo>
                    <a:pt x="67458" y="27103"/>
                    <a:pt x="63072" y="22717"/>
                    <a:pt x="54299" y="22717"/>
                  </a:cubicBezTo>
                  <a:cubicBezTo>
                    <a:pt x="46404" y="22717"/>
                    <a:pt x="41140" y="27103"/>
                    <a:pt x="37631" y="32367"/>
                  </a:cubicBezTo>
                  <a:cubicBezTo>
                    <a:pt x="32367" y="40263"/>
                    <a:pt x="32367" y="53422"/>
                    <a:pt x="32367" y="59563"/>
                  </a:cubicBezTo>
                  <a:cubicBezTo>
                    <a:pt x="32367" y="69213"/>
                    <a:pt x="34122" y="80618"/>
                    <a:pt x="37631" y="86758"/>
                  </a:cubicBezTo>
                  <a:cubicBezTo>
                    <a:pt x="40263" y="91145"/>
                    <a:pt x="45526" y="96409"/>
                    <a:pt x="54299" y="96409"/>
                  </a:cubicBezTo>
                  <a:cubicBezTo>
                    <a:pt x="60440" y="96409"/>
                    <a:pt x="65704" y="93777"/>
                    <a:pt x="69213" y="88513"/>
                  </a:cubicBezTo>
                  <a:cubicBezTo>
                    <a:pt x="71845" y="84127"/>
                    <a:pt x="74477" y="77986"/>
                    <a:pt x="74477" y="72722"/>
                  </a:cubicBezTo>
                  <a:lnTo>
                    <a:pt x="95531" y="75354"/>
                  </a:lnTo>
                  <a:cubicBezTo>
                    <a:pt x="94654" y="85004"/>
                    <a:pt x="90268" y="95531"/>
                    <a:pt x="82372" y="102550"/>
                  </a:cubicBezTo>
                  <a:cubicBezTo>
                    <a:pt x="76231" y="107813"/>
                    <a:pt x="66581" y="113077"/>
                    <a:pt x="52545" y="113077"/>
                  </a:cubicBezTo>
                  <a:cubicBezTo>
                    <a:pt x="37631" y="113077"/>
                    <a:pt x="27103" y="106936"/>
                    <a:pt x="21840" y="101672"/>
                  </a:cubicBezTo>
                  <a:cubicBezTo>
                    <a:pt x="13944" y="93777"/>
                    <a:pt x="6049" y="80618"/>
                    <a:pt x="6049" y="59563"/>
                  </a:cubicBezTo>
                  <a:cubicBezTo>
                    <a:pt x="6049" y="40263"/>
                    <a:pt x="13067" y="27981"/>
                    <a:pt x="18331" y="21840"/>
                  </a:cubicBezTo>
                  <a:cubicBezTo>
                    <a:pt x="26226" y="13067"/>
                    <a:pt x="38508" y="6049"/>
                    <a:pt x="53422" y="6049"/>
                  </a:cubicBezTo>
                  <a:cubicBezTo>
                    <a:pt x="66581" y="6049"/>
                    <a:pt x="77108" y="10435"/>
                    <a:pt x="83249" y="17453"/>
                  </a:cubicBezTo>
                  <a:cubicBezTo>
                    <a:pt x="90268" y="24472"/>
                    <a:pt x="93777" y="34122"/>
                    <a:pt x="95531" y="42894"/>
                  </a:cubicBezTo>
                  <a:lnTo>
                    <a:pt x="75354" y="45526"/>
                  </a:lnTo>
                  <a:close/>
                </a:path>
              </a:pathLst>
            </a:custGeom>
            <a:solidFill>
              <a:srgbClr val="FFFFFF"/>
            </a:solidFill>
            <a:ln w="8756" cap="flat">
              <a:noFill/>
              <a:prstDash val="solid"/>
              <a:miter/>
            </a:ln>
          </p:spPr>
          <p:txBody>
            <a:bodyPr rtlCol="0" anchor="ctr"/>
            <a:lstStyle/>
            <a:p>
              <a:pPr eaLnBrk="1" hangingPunct="1"/>
              <a:endParaRPr lang="ru-RU" sz="1600" dirty="0">
                <a:solidFill>
                  <a:srgbClr val="000000"/>
                </a:solidFill>
                <a:latin typeface="Arial"/>
                <a:cs typeface="+mn-cs"/>
              </a:endParaRPr>
            </a:p>
          </p:txBody>
        </p:sp>
        <p:sp>
          <p:nvSpPr>
            <p:cNvPr id="13327" name="Freeform: Shape 13326">
              <a:extLst>
                <a:ext uri="{FF2B5EF4-FFF2-40B4-BE49-F238E27FC236}">
                  <a16:creationId xmlns="" xmlns:a16="http://schemas.microsoft.com/office/drawing/2014/main" id="{06892E77-C11A-4807-8BE2-93039FD2690A}"/>
                </a:ext>
              </a:extLst>
            </p:cNvPr>
            <p:cNvSpPr/>
            <p:nvPr/>
          </p:nvSpPr>
          <p:spPr>
            <a:xfrm>
              <a:off x="6810571" y="803797"/>
              <a:ext cx="96501" cy="114046"/>
            </a:xfrm>
            <a:custGeom>
              <a:avLst/>
              <a:gdLst>
                <a:gd name="connsiteX0" fmla="*/ 76231 w 96500"/>
                <a:gd name="connsiteY0" fmla="*/ 45526 h 114046"/>
                <a:gd name="connsiteX1" fmla="*/ 70968 w 96500"/>
                <a:gd name="connsiteY1" fmla="*/ 30613 h 114046"/>
                <a:gd name="connsiteX2" fmla="*/ 55176 w 96500"/>
                <a:gd name="connsiteY2" fmla="*/ 22717 h 114046"/>
                <a:gd name="connsiteX3" fmla="*/ 38508 w 96500"/>
                <a:gd name="connsiteY3" fmla="*/ 32367 h 114046"/>
                <a:gd name="connsiteX4" fmla="*/ 33244 w 96500"/>
                <a:gd name="connsiteY4" fmla="*/ 59563 h 114046"/>
                <a:gd name="connsiteX5" fmla="*/ 38508 w 96500"/>
                <a:gd name="connsiteY5" fmla="*/ 86758 h 114046"/>
                <a:gd name="connsiteX6" fmla="*/ 55176 w 96500"/>
                <a:gd name="connsiteY6" fmla="*/ 96409 h 114046"/>
                <a:gd name="connsiteX7" fmla="*/ 70090 w 96500"/>
                <a:gd name="connsiteY7" fmla="*/ 88513 h 114046"/>
                <a:gd name="connsiteX8" fmla="*/ 75354 w 96500"/>
                <a:gd name="connsiteY8" fmla="*/ 72722 h 114046"/>
                <a:gd name="connsiteX9" fmla="*/ 96409 w 96500"/>
                <a:gd name="connsiteY9" fmla="*/ 75354 h 114046"/>
                <a:gd name="connsiteX10" fmla="*/ 83249 w 96500"/>
                <a:gd name="connsiteY10" fmla="*/ 102550 h 114046"/>
                <a:gd name="connsiteX11" fmla="*/ 53422 w 96500"/>
                <a:gd name="connsiteY11" fmla="*/ 113077 h 114046"/>
                <a:gd name="connsiteX12" fmla="*/ 21840 w 96500"/>
                <a:gd name="connsiteY12" fmla="*/ 101672 h 114046"/>
                <a:gd name="connsiteX13" fmla="*/ 6049 w 96500"/>
                <a:gd name="connsiteY13" fmla="*/ 59563 h 114046"/>
                <a:gd name="connsiteX14" fmla="*/ 18331 w 96500"/>
                <a:gd name="connsiteY14" fmla="*/ 21840 h 114046"/>
                <a:gd name="connsiteX15" fmla="*/ 53422 w 96500"/>
                <a:gd name="connsiteY15" fmla="*/ 6049 h 114046"/>
                <a:gd name="connsiteX16" fmla="*/ 83249 w 96500"/>
                <a:gd name="connsiteY16" fmla="*/ 17453 h 114046"/>
                <a:gd name="connsiteX17" fmla="*/ 95531 w 96500"/>
                <a:gd name="connsiteY17" fmla="*/ 42894 h 114046"/>
                <a:gd name="connsiteX18" fmla="*/ 76231 w 96500"/>
                <a:gd name="connsiteY18" fmla="*/ 45526 h 1140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96500" h="114046">
                  <a:moveTo>
                    <a:pt x="76231" y="45526"/>
                  </a:moveTo>
                  <a:cubicBezTo>
                    <a:pt x="76231" y="40263"/>
                    <a:pt x="73599" y="34122"/>
                    <a:pt x="70968" y="30613"/>
                  </a:cubicBezTo>
                  <a:cubicBezTo>
                    <a:pt x="68336" y="27103"/>
                    <a:pt x="63949" y="22717"/>
                    <a:pt x="55176" y="22717"/>
                  </a:cubicBezTo>
                  <a:cubicBezTo>
                    <a:pt x="47281" y="22717"/>
                    <a:pt x="42017" y="27103"/>
                    <a:pt x="38508" y="32367"/>
                  </a:cubicBezTo>
                  <a:cubicBezTo>
                    <a:pt x="33244" y="40263"/>
                    <a:pt x="33244" y="53422"/>
                    <a:pt x="33244" y="59563"/>
                  </a:cubicBezTo>
                  <a:cubicBezTo>
                    <a:pt x="33244" y="69213"/>
                    <a:pt x="34999" y="80618"/>
                    <a:pt x="38508" y="86758"/>
                  </a:cubicBezTo>
                  <a:cubicBezTo>
                    <a:pt x="41140" y="91145"/>
                    <a:pt x="46404" y="96409"/>
                    <a:pt x="55176" y="96409"/>
                  </a:cubicBezTo>
                  <a:cubicBezTo>
                    <a:pt x="61317" y="96409"/>
                    <a:pt x="66581" y="93777"/>
                    <a:pt x="70090" y="88513"/>
                  </a:cubicBezTo>
                  <a:cubicBezTo>
                    <a:pt x="72722" y="84127"/>
                    <a:pt x="75354" y="77986"/>
                    <a:pt x="75354" y="72722"/>
                  </a:cubicBezTo>
                  <a:lnTo>
                    <a:pt x="96409" y="75354"/>
                  </a:lnTo>
                  <a:cubicBezTo>
                    <a:pt x="95531" y="85004"/>
                    <a:pt x="91145" y="95531"/>
                    <a:pt x="83249" y="102550"/>
                  </a:cubicBezTo>
                  <a:cubicBezTo>
                    <a:pt x="77108" y="107813"/>
                    <a:pt x="67458" y="113077"/>
                    <a:pt x="53422" y="113077"/>
                  </a:cubicBezTo>
                  <a:cubicBezTo>
                    <a:pt x="37631" y="113077"/>
                    <a:pt x="27981" y="106936"/>
                    <a:pt x="21840" y="101672"/>
                  </a:cubicBezTo>
                  <a:cubicBezTo>
                    <a:pt x="13944" y="93777"/>
                    <a:pt x="6049" y="80618"/>
                    <a:pt x="6049" y="59563"/>
                  </a:cubicBezTo>
                  <a:cubicBezTo>
                    <a:pt x="6049" y="40263"/>
                    <a:pt x="13067" y="27981"/>
                    <a:pt x="18331" y="21840"/>
                  </a:cubicBezTo>
                  <a:cubicBezTo>
                    <a:pt x="25349" y="13067"/>
                    <a:pt x="38508" y="6049"/>
                    <a:pt x="53422" y="6049"/>
                  </a:cubicBezTo>
                  <a:cubicBezTo>
                    <a:pt x="66581" y="6049"/>
                    <a:pt x="77108" y="10435"/>
                    <a:pt x="83249" y="17453"/>
                  </a:cubicBezTo>
                  <a:cubicBezTo>
                    <a:pt x="90268" y="24472"/>
                    <a:pt x="93777" y="34122"/>
                    <a:pt x="95531" y="42894"/>
                  </a:cubicBezTo>
                  <a:lnTo>
                    <a:pt x="76231" y="45526"/>
                  </a:lnTo>
                  <a:close/>
                </a:path>
              </a:pathLst>
            </a:custGeom>
            <a:solidFill>
              <a:srgbClr val="FFFFFF"/>
            </a:solidFill>
            <a:ln w="8756" cap="flat">
              <a:noFill/>
              <a:prstDash val="solid"/>
              <a:miter/>
            </a:ln>
          </p:spPr>
          <p:txBody>
            <a:bodyPr rtlCol="0" anchor="ctr"/>
            <a:lstStyle/>
            <a:p>
              <a:pPr eaLnBrk="1" hangingPunct="1"/>
              <a:endParaRPr lang="ru-RU" sz="1600" dirty="0">
                <a:solidFill>
                  <a:srgbClr val="000000"/>
                </a:solidFill>
                <a:latin typeface="Arial"/>
                <a:cs typeface="+mn-cs"/>
              </a:endParaRPr>
            </a:p>
          </p:txBody>
        </p:sp>
        <p:sp>
          <p:nvSpPr>
            <p:cNvPr id="13328" name="Freeform: Shape 13327">
              <a:extLst>
                <a:ext uri="{FF2B5EF4-FFF2-40B4-BE49-F238E27FC236}">
                  <a16:creationId xmlns="" xmlns:a16="http://schemas.microsoft.com/office/drawing/2014/main" id="{C29B2EBF-72A6-40BC-B560-99D5DCDB1394}"/>
                </a:ext>
              </a:extLst>
            </p:cNvPr>
            <p:cNvSpPr/>
            <p:nvPr/>
          </p:nvSpPr>
          <p:spPr>
            <a:xfrm>
              <a:off x="6913212" y="802920"/>
              <a:ext cx="105274" cy="114046"/>
            </a:xfrm>
            <a:custGeom>
              <a:avLst/>
              <a:gdLst>
                <a:gd name="connsiteX0" fmla="*/ 79740 w 105273"/>
                <a:gd name="connsiteY0" fmla="*/ 49035 h 114046"/>
                <a:gd name="connsiteX1" fmla="*/ 75354 w 105273"/>
                <a:gd name="connsiteY1" fmla="*/ 32367 h 114046"/>
                <a:gd name="connsiteX2" fmla="*/ 56931 w 105273"/>
                <a:gd name="connsiteY2" fmla="*/ 22717 h 114046"/>
                <a:gd name="connsiteX3" fmla="*/ 38508 w 105273"/>
                <a:gd name="connsiteY3" fmla="*/ 31490 h 114046"/>
                <a:gd name="connsiteX4" fmla="*/ 32367 w 105273"/>
                <a:gd name="connsiteY4" fmla="*/ 49035 h 114046"/>
                <a:gd name="connsiteX5" fmla="*/ 79740 w 105273"/>
                <a:gd name="connsiteY5" fmla="*/ 49035 h 114046"/>
                <a:gd name="connsiteX6" fmla="*/ 103427 w 105273"/>
                <a:gd name="connsiteY6" fmla="*/ 81495 h 114046"/>
                <a:gd name="connsiteX7" fmla="*/ 86759 w 105273"/>
                <a:gd name="connsiteY7" fmla="*/ 105181 h 114046"/>
                <a:gd name="connsiteX8" fmla="*/ 56931 w 105273"/>
                <a:gd name="connsiteY8" fmla="*/ 113954 h 114046"/>
                <a:gd name="connsiteX9" fmla="*/ 20085 w 105273"/>
                <a:gd name="connsiteY9" fmla="*/ 99040 h 114046"/>
                <a:gd name="connsiteX10" fmla="*/ 6049 w 105273"/>
                <a:gd name="connsiteY10" fmla="*/ 60440 h 114046"/>
                <a:gd name="connsiteX11" fmla="*/ 24472 w 105273"/>
                <a:gd name="connsiteY11" fmla="*/ 17453 h 114046"/>
                <a:gd name="connsiteX12" fmla="*/ 56054 w 105273"/>
                <a:gd name="connsiteY12" fmla="*/ 6049 h 114046"/>
                <a:gd name="connsiteX13" fmla="*/ 94654 w 105273"/>
                <a:gd name="connsiteY13" fmla="*/ 24472 h 114046"/>
                <a:gd name="connsiteX14" fmla="*/ 105182 w 105273"/>
                <a:gd name="connsiteY14" fmla="*/ 59563 h 114046"/>
                <a:gd name="connsiteX15" fmla="*/ 105182 w 105273"/>
                <a:gd name="connsiteY15" fmla="*/ 63949 h 114046"/>
                <a:gd name="connsiteX16" fmla="*/ 32367 w 105273"/>
                <a:gd name="connsiteY16" fmla="*/ 63949 h 114046"/>
                <a:gd name="connsiteX17" fmla="*/ 35876 w 105273"/>
                <a:gd name="connsiteY17" fmla="*/ 82372 h 114046"/>
                <a:gd name="connsiteX18" fmla="*/ 57808 w 105273"/>
                <a:gd name="connsiteY18" fmla="*/ 96409 h 114046"/>
                <a:gd name="connsiteX19" fmla="*/ 76231 w 105273"/>
                <a:gd name="connsiteY19" fmla="*/ 88513 h 114046"/>
                <a:gd name="connsiteX20" fmla="*/ 81495 w 105273"/>
                <a:gd name="connsiteY20" fmla="*/ 77986 h 114046"/>
                <a:gd name="connsiteX21" fmla="*/ 103427 w 105273"/>
                <a:gd name="connsiteY21" fmla="*/ 81495 h 1140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105273" h="114046">
                  <a:moveTo>
                    <a:pt x="79740" y="49035"/>
                  </a:moveTo>
                  <a:cubicBezTo>
                    <a:pt x="79740" y="42894"/>
                    <a:pt x="77986" y="36753"/>
                    <a:pt x="75354" y="32367"/>
                  </a:cubicBezTo>
                  <a:cubicBezTo>
                    <a:pt x="71845" y="27103"/>
                    <a:pt x="64827" y="22717"/>
                    <a:pt x="56931" y="22717"/>
                  </a:cubicBezTo>
                  <a:cubicBezTo>
                    <a:pt x="49035" y="22717"/>
                    <a:pt x="42894" y="26226"/>
                    <a:pt x="38508" y="31490"/>
                  </a:cubicBezTo>
                  <a:cubicBezTo>
                    <a:pt x="34999" y="35876"/>
                    <a:pt x="32367" y="42017"/>
                    <a:pt x="32367" y="49035"/>
                  </a:cubicBezTo>
                  <a:lnTo>
                    <a:pt x="79740" y="49035"/>
                  </a:lnTo>
                  <a:close/>
                  <a:moveTo>
                    <a:pt x="103427" y="81495"/>
                  </a:moveTo>
                  <a:cubicBezTo>
                    <a:pt x="99918" y="93777"/>
                    <a:pt x="92900" y="100795"/>
                    <a:pt x="86759" y="105181"/>
                  </a:cubicBezTo>
                  <a:cubicBezTo>
                    <a:pt x="78863" y="110445"/>
                    <a:pt x="68336" y="113954"/>
                    <a:pt x="56931" y="113954"/>
                  </a:cubicBezTo>
                  <a:cubicBezTo>
                    <a:pt x="42894" y="113954"/>
                    <a:pt x="28858" y="107813"/>
                    <a:pt x="20085" y="99040"/>
                  </a:cubicBezTo>
                  <a:cubicBezTo>
                    <a:pt x="12190" y="91145"/>
                    <a:pt x="6049" y="77108"/>
                    <a:pt x="6049" y="60440"/>
                  </a:cubicBezTo>
                  <a:cubicBezTo>
                    <a:pt x="6049" y="39385"/>
                    <a:pt x="14822" y="25349"/>
                    <a:pt x="24472" y="17453"/>
                  </a:cubicBezTo>
                  <a:cubicBezTo>
                    <a:pt x="29735" y="13067"/>
                    <a:pt x="40263" y="6049"/>
                    <a:pt x="56054" y="6049"/>
                  </a:cubicBezTo>
                  <a:cubicBezTo>
                    <a:pt x="75354" y="6049"/>
                    <a:pt x="88513" y="14821"/>
                    <a:pt x="94654" y="24472"/>
                  </a:cubicBezTo>
                  <a:cubicBezTo>
                    <a:pt x="101672" y="34122"/>
                    <a:pt x="105182" y="48158"/>
                    <a:pt x="105182" y="59563"/>
                  </a:cubicBezTo>
                  <a:lnTo>
                    <a:pt x="105182" y="63949"/>
                  </a:lnTo>
                  <a:lnTo>
                    <a:pt x="32367" y="63949"/>
                  </a:lnTo>
                  <a:cubicBezTo>
                    <a:pt x="32367" y="64826"/>
                    <a:pt x="32367" y="74477"/>
                    <a:pt x="35876" y="82372"/>
                  </a:cubicBezTo>
                  <a:cubicBezTo>
                    <a:pt x="41140" y="93777"/>
                    <a:pt x="51667" y="96409"/>
                    <a:pt x="57808" y="96409"/>
                  </a:cubicBezTo>
                  <a:cubicBezTo>
                    <a:pt x="63072" y="96409"/>
                    <a:pt x="70090" y="94654"/>
                    <a:pt x="76231" y="88513"/>
                  </a:cubicBezTo>
                  <a:cubicBezTo>
                    <a:pt x="79740" y="85004"/>
                    <a:pt x="81495" y="81495"/>
                    <a:pt x="81495" y="77986"/>
                  </a:cubicBezTo>
                  <a:lnTo>
                    <a:pt x="103427" y="81495"/>
                  </a:lnTo>
                  <a:close/>
                </a:path>
              </a:pathLst>
            </a:custGeom>
            <a:solidFill>
              <a:srgbClr val="FFFFFF"/>
            </a:solidFill>
            <a:ln w="8756" cap="flat">
              <a:noFill/>
              <a:prstDash val="solid"/>
              <a:miter/>
            </a:ln>
          </p:spPr>
          <p:txBody>
            <a:bodyPr rtlCol="0" anchor="ctr"/>
            <a:lstStyle/>
            <a:p>
              <a:pPr eaLnBrk="1" hangingPunct="1"/>
              <a:endParaRPr lang="ru-RU" sz="1600" dirty="0">
                <a:solidFill>
                  <a:srgbClr val="000000"/>
                </a:solidFill>
                <a:latin typeface="Arial"/>
                <a:cs typeface="+mn-cs"/>
              </a:endParaRPr>
            </a:p>
          </p:txBody>
        </p:sp>
        <p:sp>
          <p:nvSpPr>
            <p:cNvPr id="13329" name="Freeform: Shape 13328">
              <a:extLst>
                <a:ext uri="{FF2B5EF4-FFF2-40B4-BE49-F238E27FC236}">
                  <a16:creationId xmlns="" xmlns:a16="http://schemas.microsoft.com/office/drawing/2014/main" id="{CB2988A0-391C-4944-AD7E-EA9B21FB5FD1}"/>
                </a:ext>
              </a:extLst>
            </p:cNvPr>
            <p:cNvSpPr/>
            <p:nvPr/>
          </p:nvSpPr>
          <p:spPr>
            <a:xfrm>
              <a:off x="7020241" y="804675"/>
              <a:ext cx="96501" cy="114046"/>
            </a:xfrm>
            <a:custGeom>
              <a:avLst/>
              <a:gdLst>
                <a:gd name="connsiteX0" fmla="*/ 98163 w 96500"/>
                <a:gd name="connsiteY0" fmla="*/ 6049 h 114046"/>
                <a:gd name="connsiteX1" fmla="*/ 98163 w 96500"/>
                <a:gd name="connsiteY1" fmla="*/ 109568 h 114046"/>
                <a:gd name="connsiteX2" fmla="*/ 74477 w 96500"/>
                <a:gd name="connsiteY2" fmla="*/ 109568 h 114046"/>
                <a:gd name="connsiteX3" fmla="*/ 74477 w 96500"/>
                <a:gd name="connsiteY3" fmla="*/ 23594 h 114046"/>
                <a:gd name="connsiteX4" fmla="*/ 48158 w 96500"/>
                <a:gd name="connsiteY4" fmla="*/ 23594 h 114046"/>
                <a:gd name="connsiteX5" fmla="*/ 46404 w 96500"/>
                <a:gd name="connsiteY5" fmla="*/ 52545 h 114046"/>
                <a:gd name="connsiteX6" fmla="*/ 35876 w 96500"/>
                <a:gd name="connsiteY6" fmla="*/ 98163 h 114046"/>
                <a:gd name="connsiteX7" fmla="*/ 20085 w 96500"/>
                <a:gd name="connsiteY7" fmla="*/ 108690 h 114046"/>
                <a:gd name="connsiteX8" fmla="*/ 12190 w 96500"/>
                <a:gd name="connsiteY8" fmla="*/ 109568 h 114046"/>
                <a:gd name="connsiteX9" fmla="*/ 6049 w 96500"/>
                <a:gd name="connsiteY9" fmla="*/ 108690 h 114046"/>
                <a:gd name="connsiteX10" fmla="*/ 6049 w 96500"/>
                <a:gd name="connsiteY10" fmla="*/ 91145 h 114046"/>
                <a:gd name="connsiteX11" fmla="*/ 7803 w 96500"/>
                <a:gd name="connsiteY11" fmla="*/ 91145 h 114046"/>
                <a:gd name="connsiteX12" fmla="*/ 17453 w 96500"/>
                <a:gd name="connsiteY12" fmla="*/ 87636 h 114046"/>
                <a:gd name="connsiteX13" fmla="*/ 27103 w 96500"/>
                <a:gd name="connsiteY13" fmla="*/ 55176 h 114046"/>
                <a:gd name="connsiteX14" fmla="*/ 28858 w 96500"/>
                <a:gd name="connsiteY14" fmla="*/ 17453 h 114046"/>
                <a:gd name="connsiteX15" fmla="*/ 28858 w 96500"/>
                <a:gd name="connsiteY15" fmla="*/ 6926 h 114046"/>
                <a:gd name="connsiteX16" fmla="*/ 98163 w 96500"/>
                <a:gd name="connsiteY16" fmla="*/ 6926 h 1140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96500" h="114046">
                  <a:moveTo>
                    <a:pt x="98163" y="6049"/>
                  </a:moveTo>
                  <a:lnTo>
                    <a:pt x="98163" y="109568"/>
                  </a:lnTo>
                  <a:lnTo>
                    <a:pt x="74477" y="109568"/>
                  </a:lnTo>
                  <a:lnTo>
                    <a:pt x="74477" y="23594"/>
                  </a:lnTo>
                  <a:lnTo>
                    <a:pt x="48158" y="23594"/>
                  </a:lnTo>
                  <a:cubicBezTo>
                    <a:pt x="47281" y="37631"/>
                    <a:pt x="47281" y="42894"/>
                    <a:pt x="46404" y="52545"/>
                  </a:cubicBezTo>
                  <a:cubicBezTo>
                    <a:pt x="45526" y="63072"/>
                    <a:pt x="44649" y="85881"/>
                    <a:pt x="35876" y="98163"/>
                  </a:cubicBezTo>
                  <a:cubicBezTo>
                    <a:pt x="30613" y="105181"/>
                    <a:pt x="24472" y="107813"/>
                    <a:pt x="20085" y="108690"/>
                  </a:cubicBezTo>
                  <a:cubicBezTo>
                    <a:pt x="17453" y="109568"/>
                    <a:pt x="14822" y="109568"/>
                    <a:pt x="12190" y="109568"/>
                  </a:cubicBezTo>
                  <a:cubicBezTo>
                    <a:pt x="10435" y="109568"/>
                    <a:pt x="7803" y="109568"/>
                    <a:pt x="6049" y="108690"/>
                  </a:cubicBezTo>
                  <a:lnTo>
                    <a:pt x="6049" y="91145"/>
                  </a:lnTo>
                  <a:lnTo>
                    <a:pt x="7803" y="91145"/>
                  </a:lnTo>
                  <a:cubicBezTo>
                    <a:pt x="10435" y="91145"/>
                    <a:pt x="14822" y="89390"/>
                    <a:pt x="17453" y="87636"/>
                  </a:cubicBezTo>
                  <a:cubicBezTo>
                    <a:pt x="25349" y="81495"/>
                    <a:pt x="26226" y="66581"/>
                    <a:pt x="27103" y="55176"/>
                  </a:cubicBezTo>
                  <a:cubicBezTo>
                    <a:pt x="27981" y="40263"/>
                    <a:pt x="27981" y="30613"/>
                    <a:pt x="28858" y="17453"/>
                  </a:cubicBezTo>
                  <a:lnTo>
                    <a:pt x="28858" y="6926"/>
                  </a:lnTo>
                  <a:lnTo>
                    <a:pt x="98163" y="6926"/>
                  </a:lnTo>
                  <a:close/>
                </a:path>
              </a:pathLst>
            </a:custGeom>
            <a:solidFill>
              <a:srgbClr val="FFFFFF"/>
            </a:solidFill>
            <a:ln w="8756" cap="flat">
              <a:noFill/>
              <a:prstDash val="solid"/>
              <a:miter/>
            </a:ln>
          </p:spPr>
          <p:txBody>
            <a:bodyPr rtlCol="0" anchor="ctr"/>
            <a:lstStyle/>
            <a:p>
              <a:pPr eaLnBrk="1" hangingPunct="1"/>
              <a:endParaRPr lang="ru-RU" sz="1600" dirty="0">
                <a:solidFill>
                  <a:srgbClr val="000000"/>
                </a:solidFill>
                <a:latin typeface="Arial"/>
                <a:cs typeface="+mn-cs"/>
              </a:endParaRPr>
            </a:p>
          </p:txBody>
        </p:sp>
        <p:sp>
          <p:nvSpPr>
            <p:cNvPr id="13330" name="Freeform: Shape 13329">
              <a:extLst>
                <a:ext uri="{FF2B5EF4-FFF2-40B4-BE49-F238E27FC236}">
                  <a16:creationId xmlns="" xmlns:a16="http://schemas.microsoft.com/office/drawing/2014/main" id="{2EF9EFAC-60AC-4ECE-A34B-646F7D30EFE2}"/>
                </a:ext>
              </a:extLst>
            </p:cNvPr>
            <p:cNvSpPr/>
            <p:nvPr/>
          </p:nvSpPr>
          <p:spPr>
            <a:xfrm>
              <a:off x="7137796" y="804675"/>
              <a:ext cx="96501" cy="114046"/>
            </a:xfrm>
            <a:custGeom>
              <a:avLst/>
              <a:gdLst>
                <a:gd name="connsiteX0" fmla="*/ 28858 w 96500"/>
                <a:gd name="connsiteY0" fmla="*/ 92899 h 114046"/>
                <a:gd name="connsiteX1" fmla="*/ 47281 w 96500"/>
                <a:gd name="connsiteY1" fmla="*/ 92899 h 114046"/>
                <a:gd name="connsiteX2" fmla="*/ 60440 w 96500"/>
                <a:gd name="connsiteY2" fmla="*/ 89390 h 114046"/>
                <a:gd name="connsiteX3" fmla="*/ 65704 w 96500"/>
                <a:gd name="connsiteY3" fmla="*/ 77108 h 114046"/>
                <a:gd name="connsiteX4" fmla="*/ 59563 w 96500"/>
                <a:gd name="connsiteY4" fmla="*/ 63949 h 114046"/>
                <a:gd name="connsiteX5" fmla="*/ 47281 w 96500"/>
                <a:gd name="connsiteY5" fmla="*/ 61317 h 114046"/>
                <a:gd name="connsiteX6" fmla="*/ 28858 w 96500"/>
                <a:gd name="connsiteY6" fmla="*/ 61317 h 114046"/>
                <a:gd name="connsiteX7" fmla="*/ 28858 w 96500"/>
                <a:gd name="connsiteY7" fmla="*/ 92899 h 114046"/>
                <a:gd name="connsiteX8" fmla="*/ 28858 w 96500"/>
                <a:gd name="connsiteY8" fmla="*/ 42894 h 114046"/>
                <a:gd name="connsiteX9" fmla="*/ 55177 w 96500"/>
                <a:gd name="connsiteY9" fmla="*/ 42894 h 114046"/>
                <a:gd name="connsiteX10" fmla="*/ 83249 w 96500"/>
                <a:gd name="connsiteY10" fmla="*/ 52545 h 114046"/>
                <a:gd name="connsiteX11" fmla="*/ 92022 w 96500"/>
                <a:gd name="connsiteY11" fmla="*/ 76231 h 114046"/>
                <a:gd name="connsiteX12" fmla="*/ 81495 w 96500"/>
                <a:gd name="connsiteY12" fmla="*/ 102550 h 114046"/>
                <a:gd name="connsiteX13" fmla="*/ 57808 w 96500"/>
                <a:gd name="connsiteY13" fmla="*/ 109568 h 114046"/>
                <a:gd name="connsiteX14" fmla="*/ 6049 w 96500"/>
                <a:gd name="connsiteY14" fmla="*/ 109568 h 114046"/>
                <a:gd name="connsiteX15" fmla="*/ 6049 w 96500"/>
                <a:gd name="connsiteY15" fmla="*/ 6049 h 114046"/>
                <a:gd name="connsiteX16" fmla="*/ 29735 w 96500"/>
                <a:gd name="connsiteY16" fmla="*/ 6049 h 114046"/>
                <a:gd name="connsiteX17" fmla="*/ 29735 w 96500"/>
                <a:gd name="connsiteY17" fmla="*/ 42894 h 1140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96500" h="114046">
                  <a:moveTo>
                    <a:pt x="28858" y="92899"/>
                  </a:moveTo>
                  <a:lnTo>
                    <a:pt x="47281" y="92899"/>
                  </a:lnTo>
                  <a:cubicBezTo>
                    <a:pt x="51667" y="92899"/>
                    <a:pt x="56931" y="92899"/>
                    <a:pt x="60440" y="89390"/>
                  </a:cubicBezTo>
                  <a:cubicBezTo>
                    <a:pt x="63072" y="86758"/>
                    <a:pt x="65704" y="83249"/>
                    <a:pt x="65704" y="77108"/>
                  </a:cubicBezTo>
                  <a:cubicBezTo>
                    <a:pt x="65704" y="71845"/>
                    <a:pt x="63949" y="66581"/>
                    <a:pt x="59563" y="63949"/>
                  </a:cubicBezTo>
                  <a:cubicBezTo>
                    <a:pt x="55177" y="61317"/>
                    <a:pt x="50790" y="61317"/>
                    <a:pt x="47281" y="61317"/>
                  </a:cubicBezTo>
                  <a:lnTo>
                    <a:pt x="28858" y="61317"/>
                  </a:lnTo>
                  <a:lnTo>
                    <a:pt x="28858" y="92899"/>
                  </a:lnTo>
                  <a:close/>
                  <a:moveTo>
                    <a:pt x="28858" y="42894"/>
                  </a:moveTo>
                  <a:lnTo>
                    <a:pt x="55177" y="42894"/>
                  </a:lnTo>
                  <a:cubicBezTo>
                    <a:pt x="62195" y="42894"/>
                    <a:pt x="74477" y="43772"/>
                    <a:pt x="83249" y="52545"/>
                  </a:cubicBezTo>
                  <a:cubicBezTo>
                    <a:pt x="91145" y="60440"/>
                    <a:pt x="92022" y="70967"/>
                    <a:pt x="92022" y="76231"/>
                  </a:cubicBezTo>
                  <a:cubicBezTo>
                    <a:pt x="92022" y="91145"/>
                    <a:pt x="85881" y="98163"/>
                    <a:pt x="81495" y="102550"/>
                  </a:cubicBezTo>
                  <a:cubicBezTo>
                    <a:pt x="79740" y="103427"/>
                    <a:pt x="71845" y="109568"/>
                    <a:pt x="57808" y="109568"/>
                  </a:cubicBezTo>
                  <a:lnTo>
                    <a:pt x="6049" y="109568"/>
                  </a:lnTo>
                  <a:lnTo>
                    <a:pt x="6049" y="6049"/>
                  </a:lnTo>
                  <a:lnTo>
                    <a:pt x="29735" y="6049"/>
                  </a:lnTo>
                  <a:lnTo>
                    <a:pt x="29735" y="42894"/>
                  </a:lnTo>
                  <a:close/>
                </a:path>
              </a:pathLst>
            </a:custGeom>
            <a:solidFill>
              <a:srgbClr val="FFFFFF"/>
            </a:solidFill>
            <a:ln w="8756" cap="flat">
              <a:noFill/>
              <a:prstDash val="solid"/>
              <a:miter/>
            </a:ln>
          </p:spPr>
          <p:txBody>
            <a:bodyPr rtlCol="0" anchor="ctr"/>
            <a:lstStyle/>
            <a:p>
              <a:pPr eaLnBrk="1" hangingPunct="1"/>
              <a:endParaRPr lang="ru-RU" sz="1600" dirty="0">
                <a:solidFill>
                  <a:srgbClr val="000000"/>
                </a:solidFill>
                <a:latin typeface="Arial"/>
                <a:cs typeface="+mn-cs"/>
              </a:endParaRPr>
            </a:p>
          </p:txBody>
        </p:sp>
        <p:sp>
          <p:nvSpPr>
            <p:cNvPr id="13331" name="Freeform: Shape 13330">
              <a:extLst>
                <a:ext uri="{FF2B5EF4-FFF2-40B4-BE49-F238E27FC236}">
                  <a16:creationId xmlns="" xmlns:a16="http://schemas.microsoft.com/office/drawing/2014/main" id="{3225AFAA-A27C-4380-ACD5-D4AF4D6E037A}"/>
                </a:ext>
              </a:extLst>
            </p:cNvPr>
            <p:cNvSpPr/>
            <p:nvPr/>
          </p:nvSpPr>
          <p:spPr>
            <a:xfrm>
              <a:off x="7225525" y="804675"/>
              <a:ext cx="105274" cy="114046"/>
            </a:xfrm>
            <a:custGeom>
              <a:avLst/>
              <a:gdLst>
                <a:gd name="connsiteX0" fmla="*/ 37631 w 105273"/>
                <a:gd name="connsiteY0" fmla="*/ 6049 h 114046"/>
                <a:gd name="connsiteX1" fmla="*/ 56054 w 105273"/>
                <a:gd name="connsiteY1" fmla="*/ 38508 h 114046"/>
                <a:gd name="connsiteX2" fmla="*/ 76231 w 105273"/>
                <a:gd name="connsiteY2" fmla="*/ 6049 h 114046"/>
                <a:gd name="connsiteX3" fmla="*/ 97286 w 105273"/>
                <a:gd name="connsiteY3" fmla="*/ 6049 h 114046"/>
                <a:gd name="connsiteX4" fmla="*/ 67458 w 105273"/>
                <a:gd name="connsiteY4" fmla="*/ 53422 h 114046"/>
                <a:gd name="connsiteX5" fmla="*/ 103427 w 105273"/>
                <a:gd name="connsiteY5" fmla="*/ 109568 h 114046"/>
                <a:gd name="connsiteX6" fmla="*/ 75354 w 105273"/>
                <a:gd name="connsiteY6" fmla="*/ 109568 h 114046"/>
                <a:gd name="connsiteX7" fmla="*/ 52545 w 105273"/>
                <a:gd name="connsiteY7" fmla="*/ 70967 h 114046"/>
                <a:gd name="connsiteX8" fmla="*/ 27981 w 105273"/>
                <a:gd name="connsiteY8" fmla="*/ 109568 h 114046"/>
                <a:gd name="connsiteX9" fmla="*/ 6049 w 105273"/>
                <a:gd name="connsiteY9" fmla="*/ 109568 h 114046"/>
                <a:gd name="connsiteX10" fmla="*/ 41140 w 105273"/>
                <a:gd name="connsiteY10" fmla="*/ 56054 h 114046"/>
                <a:gd name="connsiteX11" fmla="*/ 9558 w 105273"/>
                <a:gd name="connsiteY11" fmla="*/ 6049 h 1140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05273" h="114046">
                  <a:moveTo>
                    <a:pt x="37631" y="6049"/>
                  </a:moveTo>
                  <a:lnTo>
                    <a:pt x="56054" y="38508"/>
                  </a:lnTo>
                  <a:lnTo>
                    <a:pt x="76231" y="6049"/>
                  </a:lnTo>
                  <a:lnTo>
                    <a:pt x="97286" y="6049"/>
                  </a:lnTo>
                  <a:lnTo>
                    <a:pt x="67458" y="53422"/>
                  </a:lnTo>
                  <a:lnTo>
                    <a:pt x="103427" y="109568"/>
                  </a:lnTo>
                  <a:lnTo>
                    <a:pt x="75354" y="109568"/>
                  </a:lnTo>
                  <a:lnTo>
                    <a:pt x="52545" y="70967"/>
                  </a:lnTo>
                  <a:lnTo>
                    <a:pt x="27981" y="109568"/>
                  </a:lnTo>
                  <a:lnTo>
                    <a:pt x="6049" y="109568"/>
                  </a:lnTo>
                  <a:lnTo>
                    <a:pt x="41140" y="56054"/>
                  </a:lnTo>
                  <a:lnTo>
                    <a:pt x="9558" y="6049"/>
                  </a:lnTo>
                  <a:close/>
                </a:path>
              </a:pathLst>
            </a:custGeom>
            <a:solidFill>
              <a:srgbClr val="FFFFFF"/>
            </a:solidFill>
            <a:ln w="8756" cap="flat">
              <a:noFill/>
              <a:prstDash val="solid"/>
              <a:miter/>
            </a:ln>
          </p:spPr>
          <p:txBody>
            <a:bodyPr rtlCol="0" anchor="ctr"/>
            <a:lstStyle/>
            <a:p>
              <a:pPr eaLnBrk="1" hangingPunct="1"/>
              <a:endParaRPr lang="ru-RU" sz="1600" dirty="0">
                <a:solidFill>
                  <a:srgbClr val="000000"/>
                </a:solidFill>
                <a:latin typeface="Arial"/>
                <a:cs typeface="+mn-cs"/>
              </a:endParaRPr>
            </a:p>
          </p:txBody>
        </p:sp>
        <p:sp>
          <p:nvSpPr>
            <p:cNvPr id="13332" name="Freeform: Shape 13331">
              <a:extLst>
                <a:ext uri="{FF2B5EF4-FFF2-40B4-BE49-F238E27FC236}">
                  <a16:creationId xmlns="" xmlns:a16="http://schemas.microsoft.com/office/drawing/2014/main" id="{518C58CF-C67C-4A32-B165-BB98A4698652}"/>
                </a:ext>
              </a:extLst>
            </p:cNvPr>
            <p:cNvSpPr/>
            <p:nvPr/>
          </p:nvSpPr>
          <p:spPr>
            <a:xfrm>
              <a:off x="7324657" y="802920"/>
              <a:ext cx="105274" cy="114046"/>
            </a:xfrm>
            <a:custGeom>
              <a:avLst/>
              <a:gdLst>
                <a:gd name="connsiteX0" fmla="*/ 39385 w 105273"/>
                <a:gd name="connsiteY0" fmla="*/ 88513 h 114046"/>
                <a:gd name="connsiteX1" fmla="*/ 55177 w 105273"/>
                <a:gd name="connsiteY1" fmla="*/ 96409 h 114046"/>
                <a:gd name="connsiteX2" fmla="*/ 70968 w 105273"/>
                <a:gd name="connsiteY2" fmla="*/ 88513 h 114046"/>
                <a:gd name="connsiteX3" fmla="*/ 78863 w 105273"/>
                <a:gd name="connsiteY3" fmla="*/ 59563 h 114046"/>
                <a:gd name="connsiteX4" fmla="*/ 70968 w 105273"/>
                <a:gd name="connsiteY4" fmla="*/ 30613 h 114046"/>
                <a:gd name="connsiteX5" fmla="*/ 55177 w 105273"/>
                <a:gd name="connsiteY5" fmla="*/ 22717 h 114046"/>
                <a:gd name="connsiteX6" fmla="*/ 39385 w 105273"/>
                <a:gd name="connsiteY6" fmla="*/ 30613 h 114046"/>
                <a:gd name="connsiteX7" fmla="*/ 31490 w 105273"/>
                <a:gd name="connsiteY7" fmla="*/ 59563 h 114046"/>
                <a:gd name="connsiteX8" fmla="*/ 39385 w 105273"/>
                <a:gd name="connsiteY8" fmla="*/ 88513 h 114046"/>
                <a:gd name="connsiteX9" fmla="*/ 21840 w 105273"/>
                <a:gd name="connsiteY9" fmla="*/ 18331 h 114046"/>
                <a:gd name="connsiteX10" fmla="*/ 55177 w 105273"/>
                <a:gd name="connsiteY10" fmla="*/ 6049 h 114046"/>
                <a:gd name="connsiteX11" fmla="*/ 88513 w 105273"/>
                <a:gd name="connsiteY11" fmla="*/ 18331 h 114046"/>
                <a:gd name="connsiteX12" fmla="*/ 104304 w 105273"/>
                <a:gd name="connsiteY12" fmla="*/ 59563 h 114046"/>
                <a:gd name="connsiteX13" fmla="*/ 88513 w 105273"/>
                <a:gd name="connsiteY13" fmla="*/ 100795 h 114046"/>
                <a:gd name="connsiteX14" fmla="*/ 55177 w 105273"/>
                <a:gd name="connsiteY14" fmla="*/ 113077 h 114046"/>
                <a:gd name="connsiteX15" fmla="*/ 21840 w 105273"/>
                <a:gd name="connsiteY15" fmla="*/ 100795 h 114046"/>
                <a:gd name="connsiteX16" fmla="*/ 6049 w 105273"/>
                <a:gd name="connsiteY16" fmla="*/ 59563 h 114046"/>
                <a:gd name="connsiteX17" fmla="*/ 21840 w 105273"/>
                <a:gd name="connsiteY17" fmla="*/ 18331 h 1140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05273" h="114046">
                  <a:moveTo>
                    <a:pt x="39385" y="88513"/>
                  </a:moveTo>
                  <a:cubicBezTo>
                    <a:pt x="42017" y="91145"/>
                    <a:pt x="46404" y="96409"/>
                    <a:pt x="55177" y="96409"/>
                  </a:cubicBezTo>
                  <a:cubicBezTo>
                    <a:pt x="63949" y="96409"/>
                    <a:pt x="69213" y="91145"/>
                    <a:pt x="70968" y="88513"/>
                  </a:cubicBezTo>
                  <a:cubicBezTo>
                    <a:pt x="72722" y="86758"/>
                    <a:pt x="78863" y="78863"/>
                    <a:pt x="78863" y="59563"/>
                  </a:cubicBezTo>
                  <a:cubicBezTo>
                    <a:pt x="78863" y="40263"/>
                    <a:pt x="72722" y="32367"/>
                    <a:pt x="70968" y="30613"/>
                  </a:cubicBezTo>
                  <a:cubicBezTo>
                    <a:pt x="68336" y="27981"/>
                    <a:pt x="63949" y="22717"/>
                    <a:pt x="55177" y="22717"/>
                  </a:cubicBezTo>
                  <a:cubicBezTo>
                    <a:pt x="46404" y="22717"/>
                    <a:pt x="41140" y="27981"/>
                    <a:pt x="39385" y="30613"/>
                  </a:cubicBezTo>
                  <a:cubicBezTo>
                    <a:pt x="37631" y="32367"/>
                    <a:pt x="31490" y="40263"/>
                    <a:pt x="31490" y="59563"/>
                  </a:cubicBezTo>
                  <a:cubicBezTo>
                    <a:pt x="31490" y="78863"/>
                    <a:pt x="37631" y="86758"/>
                    <a:pt x="39385" y="88513"/>
                  </a:cubicBezTo>
                  <a:moveTo>
                    <a:pt x="21840" y="18331"/>
                  </a:moveTo>
                  <a:cubicBezTo>
                    <a:pt x="28858" y="11312"/>
                    <a:pt x="39385" y="6049"/>
                    <a:pt x="55177" y="6049"/>
                  </a:cubicBezTo>
                  <a:cubicBezTo>
                    <a:pt x="70968" y="6049"/>
                    <a:pt x="81495" y="12190"/>
                    <a:pt x="88513" y="18331"/>
                  </a:cubicBezTo>
                  <a:cubicBezTo>
                    <a:pt x="99041" y="27981"/>
                    <a:pt x="104304" y="43772"/>
                    <a:pt x="104304" y="59563"/>
                  </a:cubicBezTo>
                  <a:cubicBezTo>
                    <a:pt x="104304" y="75354"/>
                    <a:pt x="99041" y="90268"/>
                    <a:pt x="88513" y="100795"/>
                  </a:cubicBezTo>
                  <a:cubicBezTo>
                    <a:pt x="81495" y="107813"/>
                    <a:pt x="70968" y="113077"/>
                    <a:pt x="55177" y="113077"/>
                  </a:cubicBezTo>
                  <a:cubicBezTo>
                    <a:pt x="39385" y="113077"/>
                    <a:pt x="28858" y="106936"/>
                    <a:pt x="21840" y="100795"/>
                  </a:cubicBezTo>
                  <a:cubicBezTo>
                    <a:pt x="11312" y="91145"/>
                    <a:pt x="6049" y="75354"/>
                    <a:pt x="6049" y="59563"/>
                  </a:cubicBezTo>
                  <a:cubicBezTo>
                    <a:pt x="6049" y="43772"/>
                    <a:pt x="11312" y="28858"/>
                    <a:pt x="21840" y="18331"/>
                  </a:cubicBezTo>
                </a:path>
              </a:pathLst>
            </a:custGeom>
            <a:solidFill>
              <a:srgbClr val="FFFFFF"/>
            </a:solidFill>
            <a:ln w="8756" cap="flat">
              <a:noFill/>
              <a:prstDash val="solid"/>
              <a:miter/>
            </a:ln>
          </p:spPr>
          <p:txBody>
            <a:bodyPr rtlCol="0" anchor="ctr"/>
            <a:lstStyle/>
            <a:p>
              <a:pPr eaLnBrk="1" hangingPunct="1"/>
              <a:endParaRPr lang="ru-RU" sz="1600" dirty="0">
                <a:solidFill>
                  <a:srgbClr val="000000"/>
                </a:solidFill>
                <a:latin typeface="Arial"/>
                <a:cs typeface="+mn-cs"/>
              </a:endParaRPr>
            </a:p>
          </p:txBody>
        </p:sp>
        <p:sp>
          <p:nvSpPr>
            <p:cNvPr id="13333" name="Freeform: Shape 13332">
              <a:extLst>
                <a:ext uri="{FF2B5EF4-FFF2-40B4-BE49-F238E27FC236}">
                  <a16:creationId xmlns="" xmlns:a16="http://schemas.microsoft.com/office/drawing/2014/main" id="{BF7F0400-2855-44DE-964D-6D878299950D}"/>
                </a:ext>
              </a:extLst>
            </p:cNvPr>
            <p:cNvSpPr/>
            <p:nvPr/>
          </p:nvSpPr>
          <p:spPr>
            <a:xfrm>
              <a:off x="7433440" y="802920"/>
              <a:ext cx="96501" cy="114046"/>
            </a:xfrm>
            <a:custGeom>
              <a:avLst/>
              <a:gdLst>
                <a:gd name="connsiteX0" fmla="*/ 8680 w 96500"/>
                <a:gd name="connsiteY0" fmla="*/ 35876 h 114046"/>
                <a:gd name="connsiteX1" fmla="*/ 25349 w 96500"/>
                <a:gd name="connsiteY1" fmla="*/ 13067 h 114046"/>
                <a:gd name="connsiteX2" fmla="*/ 54299 w 96500"/>
                <a:gd name="connsiteY2" fmla="*/ 6049 h 114046"/>
                <a:gd name="connsiteX3" fmla="*/ 82372 w 96500"/>
                <a:gd name="connsiteY3" fmla="*/ 12190 h 114046"/>
                <a:gd name="connsiteX4" fmla="*/ 96409 w 96500"/>
                <a:gd name="connsiteY4" fmla="*/ 34122 h 114046"/>
                <a:gd name="connsiteX5" fmla="*/ 75354 w 96500"/>
                <a:gd name="connsiteY5" fmla="*/ 56931 h 114046"/>
                <a:gd name="connsiteX6" fmla="*/ 75354 w 96500"/>
                <a:gd name="connsiteY6" fmla="*/ 56931 h 114046"/>
                <a:gd name="connsiteX7" fmla="*/ 92022 w 96500"/>
                <a:gd name="connsiteY7" fmla="*/ 64826 h 114046"/>
                <a:gd name="connsiteX8" fmla="*/ 98163 w 96500"/>
                <a:gd name="connsiteY8" fmla="*/ 82372 h 114046"/>
                <a:gd name="connsiteX9" fmla="*/ 84127 w 96500"/>
                <a:gd name="connsiteY9" fmla="*/ 106936 h 114046"/>
                <a:gd name="connsiteX10" fmla="*/ 52545 w 96500"/>
                <a:gd name="connsiteY10" fmla="*/ 113954 h 114046"/>
                <a:gd name="connsiteX11" fmla="*/ 18331 w 96500"/>
                <a:gd name="connsiteY11" fmla="*/ 105181 h 114046"/>
                <a:gd name="connsiteX12" fmla="*/ 6049 w 96500"/>
                <a:gd name="connsiteY12" fmla="*/ 83249 h 114046"/>
                <a:gd name="connsiteX13" fmla="*/ 27103 w 96500"/>
                <a:gd name="connsiteY13" fmla="*/ 79740 h 114046"/>
                <a:gd name="connsiteX14" fmla="*/ 32367 w 96500"/>
                <a:gd name="connsiteY14" fmla="*/ 90268 h 114046"/>
                <a:gd name="connsiteX15" fmla="*/ 50790 w 96500"/>
                <a:gd name="connsiteY15" fmla="*/ 97286 h 114046"/>
                <a:gd name="connsiteX16" fmla="*/ 66581 w 96500"/>
                <a:gd name="connsiteY16" fmla="*/ 93777 h 114046"/>
                <a:gd name="connsiteX17" fmla="*/ 72722 w 96500"/>
                <a:gd name="connsiteY17" fmla="*/ 82372 h 114046"/>
                <a:gd name="connsiteX18" fmla="*/ 68336 w 96500"/>
                <a:gd name="connsiteY18" fmla="*/ 71845 h 114046"/>
                <a:gd name="connsiteX19" fmla="*/ 51667 w 96500"/>
                <a:gd name="connsiteY19" fmla="*/ 67458 h 114046"/>
                <a:gd name="connsiteX20" fmla="*/ 41140 w 96500"/>
                <a:gd name="connsiteY20" fmla="*/ 67458 h 114046"/>
                <a:gd name="connsiteX21" fmla="*/ 41140 w 96500"/>
                <a:gd name="connsiteY21" fmla="*/ 51667 h 114046"/>
                <a:gd name="connsiteX22" fmla="*/ 51667 w 96500"/>
                <a:gd name="connsiteY22" fmla="*/ 51667 h 114046"/>
                <a:gd name="connsiteX23" fmla="*/ 64827 w 96500"/>
                <a:gd name="connsiteY23" fmla="*/ 49035 h 114046"/>
                <a:gd name="connsiteX24" fmla="*/ 71845 w 96500"/>
                <a:gd name="connsiteY24" fmla="*/ 37631 h 114046"/>
                <a:gd name="connsiteX25" fmla="*/ 67458 w 96500"/>
                <a:gd name="connsiteY25" fmla="*/ 28858 h 114046"/>
                <a:gd name="connsiteX26" fmla="*/ 52545 w 96500"/>
                <a:gd name="connsiteY26" fmla="*/ 24472 h 114046"/>
                <a:gd name="connsiteX27" fmla="*/ 34999 w 96500"/>
                <a:gd name="connsiteY27" fmla="*/ 29735 h 114046"/>
                <a:gd name="connsiteX28" fmla="*/ 27981 w 96500"/>
                <a:gd name="connsiteY28" fmla="*/ 42017 h 114046"/>
                <a:gd name="connsiteX29" fmla="*/ 8680 w 96500"/>
                <a:gd name="connsiteY29" fmla="*/ 35876 h 1140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96500" h="114046">
                  <a:moveTo>
                    <a:pt x="8680" y="35876"/>
                  </a:moveTo>
                  <a:cubicBezTo>
                    <a:pt x="11312" y="23594"/>
                    <a:pt x="19208" y="16576"/>
                    <a:pt x="25349" y="13067"/>
                  </a:cubicBezTo>
                  <a:cubicBezTo>
                    <a:pt x="28858" y="10435"/>
                    <a:pt x="38508" y="6049"/>
                    <a:pt x="54299" y="6049"/>
                  </a:cubicBezTo>
                  <a:cubicBezTo>
                    <a:pt x="64827" y="6049"/>
                    <a:pt x="74477" y="7803"/>
                    <a:pt x="82372" y="12190"/>
                  </a:cubicBezTo>
                  <a:cubicBezTo>
                    <a:pt x="93777" y="18331"/>
                    <a:pt x="96409" y="27981"/>
                    <a:pt x="96409" y="34122"/>
                  </a:cubicBezTo>
                  <a:cubicBezTo>
                    <a:pt x="96409" y="41140"/>
                    <a:pt x="92900" y="54299"/>
                    <a:pt x="75354" y="56931"/>
                  </a:cubicBezTo>
                  <a:lnTo>
                    <a:pt x="75354" y="56931"/>
                  </a:lnTo>
                  <a:cubicBezTo>
                    <a:pt x="81495" y="57808"/>
                    <a:pt x="88513" y="60440"/>
                    <a:pt x="92022" y="64826"/>
                  </a:cubicBezTo>
                  <a:cubicBezTo>
                    <a:pt x="95531" y="68336"/>
                    <a:pt x="98163" y="75354"/>
                    <a:pt x="98163" y="82372"/>
                  </a:cubicBezTo>
                  <a:cubicBezTo>
                    <a:pt x="98163" y="92899"/>
                    <a:pt x="92022" y="101672"/>
                    <a:pt x="84127" y="106936"/>
                  </a:cubicBezTo>
                  <a:cubicBezTo>
                    <a:pt x="74477" y="113077"/>
                    <a:pt x="62195" y="113954"/>
                    <a:pt x="52545" y="113954"/>
                  </a:cubicBezTo>
                  <a:cubicBezTo>
                    <a:pt x="42894" y="113954"/>
                    <a:pt x="28858" y="113077"/>
                    <a:pt x="18331" y="105181"/>
                  </a:cubicBezTo>
                  <a:cubicBezTo>
                    <a:pt x="13067" y="100795"/>
                    <a:pt x="7803" y="92899"/>
                    <a:pt x="6049" y="83249"/>
                  </a:cubicBezTo>
                  <a:lnTo>
                    <a:pt x="27103" y="79740"/>
                  </a:lnTo>
                  <a:cubicBezTo>
                    <a:pt x="27981" y="83249"/>
                    <a:pt x="29735" y="87636"/>
                    <a:pt x="32367" y="90268"/>
                  </a:cubicBezTo>
                  <a:cubicBezTo>
                    <a:pt x="37631" y="96409"/>
                    <a:pt x="45526" y="97286"/>
                    <a:pt x="50790" y="97286"/>
                  </a:cubicBezTo>
                  <a:cubicBezTo>
                    <a:pt x="56054" y="97286"/>
                    <a:pt x="61317" y="96409"/>
                    <a:pt x="66581" y="93777"/>
                  </a:cubicBezTo>
                  <a:cubicBezTo>
                    <a:pt x="70967" y="91145"/>
                    <a:pt x="72722" y="86758"/>
                    <a:pt x="72722" y="82372"/>
                  </a:cubicBezTo>
                  <a:cubicBezTo>
                    <a:pt x="72722" y="77986"/>
                    <a:pt x="71845" y="74477"/>
                    <a:pt x="68336" y="71845"/>
                  </a:cubicBezTo>
                  <a:cubicBezTo>
                    <a:pt x="63949" y="68336"/>
                    <a:pt x="57808" y="67458"/>
                    <a:pt x="51667" y="67458"/>
                  </a:cubicBezTo>
                  <a:lnTo>
                    <a:pt x="41140" y="67458"/>
                  </a:lnTo>
                  <a:lnTo>
                    <a:pt x="41140" y="51667"/>
                  </a:lnTo>
                  <a:lnTo>
                    <a:pt x="51667" y="51667"/>
                  </a:lnTo>
                  <a:cubicBezTo>
                    <a:pt x="56054" y="51667"/>
                    <a:pt x="61317" y="50790"/>
                    <a:pt x="64827" y="49035"/>
                  </a:cubicBezTo>
                  <a:cubicBezTo>
                    <a:pt x="69213" y="46404"/>
                    <a:pt x="71845" y="42894"/>
                    <a:pt x="71845" y="37631"/>
                  </a:cubicBezTo>
                  <a:cubicBezTo>
                    <a:pt x="71845" y="34122"/>
                    <a:pt x="70967" y="31490"/>
                    <a:pt x="67458" y="28858"/>
                  </a:cubicBezTo>
                  <a:cubicBezTo>
                    <a:pt x="63072" y="25349"/>
                    <a:pt x="56054" y="24472"/>
                    <a:pt x="52545" y="24472"/>
                  </a:cubicBezTo>
                  <a:cubicBezTo>
                    <a:pt x="48158" y="24472"/>
                    <a:pt x="41140" y="25349"/>
                    <a:pt x="34999" y="29735"/>
                  </a:cubicBezTo>
                  <a:cubicBezTo>
                    <a:pt x="32367" y="31490"/>
                    <a:pt x="29735" y="35876"/>
                    <a:pt x="27981" y="42017"/>
                  </a:cubicBezTo>
                  <a:lnTo>
                    <a:pt x="8680" y="35876"/>
                  </a:lnTo>
                  <a:close/>
                </a:path>
              </a:pathLst>
            </a:custGeom>
            <a:solidFill>
              <a:srgbClr val="FFFFFF"/>
            </a:solidFill>
            <a:ln w="8756" cap="flat">
              <a:noFill/>
              <a:prstDash val="solid"/>
              <a:miter/>
            </a:ln>
          </p:spPr>
          <p:txBody>
            <a:bodyPr rtlCol="0" anchor="ctr"/>
            <a:lstStyle/>
            <a:p>
              <a:pPr eaLnBrk="1" hangingPunct="1"/>
              <a:endParaRPr lang="ru-RU" sz="1600" dirty="0">
                <a:solidFill>
                  <a:srgbClr val="000000"/>
                </a:solidFill>
                <a:latin typeface="Arial"/>
                <a:cs typeface="+mn-cs"/>
              </a:endParaRPr>
            </a:p>
          </p:txBody>
        </p:sp>
        <p:sp>
          <p:nvSpPr>
            <p:cNvPr id="13334" name="Freeform: Shape 13333">
              <a:extLst>
                <a:ext uri="{FF2B5EF4-FFF2-40B4-BE49-F238E27FC236}">
                  <a16:creationId xmlns="" xmlns:a16="http://schemas.microsoft.com/office/drawing/2014/main" id="{8AC67285-20B1-4E71-838B-141B59B3679F}"/>
                </a:ext>
              </a:extLst>
            </p:cNvPr>
            <p:cNvSpPr/>
            <p:nvPr/>
          </p:nvSpPr>
          <p:spPr>
            <a:xfrm>
              <a:off x="7546610" y="769583"/>
              <a:ext cx="122819" cy="149138"/>
            </a:xfrm>
            <a:custGeom>
              <a:avLst/>
              <a:gdLst>
                <a:gd name="connsiteX0" fmla="*/ 38508 w 122819"/>
                <a:gd name="connsiteY0" fmla="*/ 120095 h 149137"/>
                <a:gd name="connsiteX1" fmla="*/ 64827 w 122819"/>
                <a:gd name="connsiteY1" fmla="*/ 120095 h 149137"/>
                <a:gd name="connsiteX2" fmla="*/ 78863 w 122819"/>
                <a:gd name="connsiteY2" fmla="*/ 114831 h 149137"/>
                <a:gd name="connsiteX3" fmla="*/ 84127 w 122819"/>
                <a:gd name="connsiteY3" fmla="*/ 101672 h 149137"/>
                <a:gd name="connsiteX4" fmla="*/ 78863 w 122819"/>
                <a:gd name="connsiteY4" fmla="*/ 88513 h 149137"/>
                <a:gd name="connsiteX5" fmla="*/ 63949 w 122819"/>
                <a:gd name="connsiteY5" fmla="*/ 83249 h 149137"/>
                <a:gd name="connsiteX6" fmla="*/ 38508 w 122819"/>
                <a:gd name="connsiteY6" fmla="*/ 83249 h 149137"/>
                <a:gd name="connsiteX7" fmla="*/ 38508 w 122819"/>
                <a:gd name="connsiteY7" fmla="*/ 120095 h 149137"/>
                <a:gd name="connsiteX8" fmla="*/ 106059 w 122819"/>
                <a:gd name="connsiteY8" fmla="*/ 30613 h 149137"/>
                <a:gd name="connsiteX9" fmla="*/ 39385 w 122819"/>
                <a:gd name="connsiteY9" fmla="*/ 30613 h 149137"/>
                <a:gd name="connsiteX10" fmla="*/ 39385 w 122819"/>
                <a:gd name="connsiteY10" fmla="*/ 61317 h 149137"/>
                <a:gd name="connsiteX11" fmla="*/ 69213 w 122819"/>
                <a:gd name="connsiteY11" fmla="*/ 61317 h 149137"/>
                <a:gd name="connsiteX12" fmla="*/ 100795 w 122819"/>
                <a:gd name="connsiteY12" fmla="*/ 69213 h 149137"/>
                <a:gd name="connsiteX13" fmla="*/ 117463 w 122819"/>
                <a:gd name="connsiteY13" fmla="*/ 101672 h 149137"/>
                <a:gd name="connsiteX14" fmla="*/ 105182 w 122819"/>
                <a:gd name="connsiteY14" fmla="*/ 133254 h 149137"/>
                <a:gd name="connsiteX15" fmla="*/ 70967 w 122819"/>
                <a:gd name="connsiteY15" fmla="*/ 144659 h 149137"/>
                <a:gd name="connsiteX16" fmla="*/ 6049 w 122819"/>
                <a:gd name="connsiteY16" fmla="*/ 144659 h 149137"/>
                <a:gd name="connsiteX17" fmla="*/ 6049 w 122819"/>
                <a:gd name="connsiteY17" fmla="*/ 6049 h 149137"/>
                <a:gd name="connsiteX18" fmla="*/ 105182 w 122819"/>
                <a:gd name="connsiteY18" fmla="*/ 6049 h 149137"/>
                <a:gd name="connsiteX19" fmla="*/ 105182 w 122819"/>
                <a:gd name="connsiteY19" fmla="*/ 30613 h 1491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22819" h="149137">
                  <a:moveTo>
                    <a:pt x="38508" y="120095"/>
                  </a:moveTo>
                  <a:lnTo>
                    <a:pt x="64827" y="120095"/>
                  </a:lnTo>
                  <a:cubicBezTo>
                    <a:pt x="70090" y="120095"/>
                    <a:pt x="74477" y="120095"/>
                    <a:pt x="78863" y="114831"/>
                  </a:cubicBezTo>
                  <a:cubicBezTo>
                    <a:pt x="83249" y="110445"/>
                    <a:pt x="84127" y="105181"/>
                    <a:pt x="84127" y="101672"/>
                  </a:cubicBezTo>
                  <a:cubicBezTo>
                    <a:pt x="84127" y="97286"/>
                    <a:pt x="83249" y="92899"/>
                    <a:pt x="78863" y="88513"/>
                  </a:cubicBezTo>
                  <a:cubicBezTo>
                    <a:pt x="74477" y="84127"/>
                    <a:pt x="68336" y="83249"/>
                    <a:pt x="63949" y="83249"/>
                  </a:cubicBezTo>
                  <a:lnTo>
                    <a:pt x="38508" y="83249"/>
                  </a:lnTo>
                  <a:lnTo>
                    <a:pt x="38508" y="120095"/>
                  </a:lnTo>
                  <a:close/>
                  <a:moveTo>
                    <a:pt x="106059" y="30613"/>
                  </a:moveTo>
                  <a:lnTo>
                    <a:pt x="39385" y="30613"/>
                  </a:lnTo>
                  <a:lnTo>
                    <a:pt x="39385" y="61317"/>
                  </a:lnTo>
                  <a:lnTo>
                    <a:pt x="69213" y="61317"/>
                  </a:lnTo>
                  <a:cubicBezTo>
                    <a:pt x="79740" y="61317"/>
                    <a:pt x="90268" y="62195"/>
                    <a:pt x="100795" y="69213"/>
                  </a:cubicBezTo>
                  <a:cubicBezTo>
                    <a:pt x="111322" y="76231"/>
                    <a:pt x="117463" y="86758"/>
                    <a:pt x="117463" y="101672"/>
                  </a:cubicBezTo>
                  <a:cubicBezTo>
                    <a:pt x="117463" y="115709"/>
                    <a:pt x="112200" y="126236"/>
                    <a:pt x="105182" y="133254"/>
                  </a:cubicBezTo>
                  <a:cubicBezTo>
                    <a:pt x="94654" y="143782"/>
                    <a:pt x="83249" y="144659"/>
                    <a:pt x="70967" y="144659"/>
                  </a:cubicBezTo>
                  <a:lnTo>
                    <a:pt x="6049" y="144659"/>
                  </a:lnTo>
                  <a:lnTo>
                    <a:pt x="6049" y="6049"/>
                  </a:lnTo>
                  <a:lnTo>
                    <a:pt x="105182" y="6049"/>
                  </a:lnTo>
                  <a:lnTo>
                    <a:pt x="105182" y="30613"/>
                  </a:lnTo>
                  <a:close/>
                </a:path>
              </a:pathLst>
            </a:custGeom>
            <a:solidFill>
              <a:srgbClr val="FFFFFF"/>
            </a:solidFill>
            <a:ln w="8756" cap="flat">
              <a:noFill/>
              <a:prstDash val="solid"/>
              <a:miter/>
            </a:ln>
          </p:spPr>
          <p:txBody>
            <a:bodyPr rtlCol="0" anchor="ctr"/>
            <a:lstStyle/>
            <a:p>
              <a:pPr eaLnBrk="1" hangingPunct="1"/>
              <a:endParaRPr lang="ru-RU" sz="1600" dirty="0">
                <a:solidFill>
                  <a:srgbClr val="000000"/>
                </a:solidFill>
                <a:latin typeface="Arial"/>
                <a:cs typeface="+mn-cs"/>
              </a:endParaRPr>
            </a:p>
          </p:txBody>
        </p:sp>
        <p:sp>
          <p:nvSpPr>
            <p:cNvPr id="13335" name="Freeform: Shape 13334">
              <a:extLst>
                <a:ext uri="{FF2B5EF4-FFF2-40B4-BE49-F238E27FC236}">
                  <a16:creationId xmlns="" xmlns:a16="http://schemas.microsoft.com/office/drawing/2014/main" id="{8CFDB609-AD40-44AE-9E5F-782575986740}"/>
                </a:ext>
              </a:extLst>
            </p:cNvPr>
            <p:cNvSpPr/>
            <p:nvPr/>
          </p:nvSpPr>
          <p:spPr>
            <a:xfrm>
              <a:off x="7670307" y="802920"/>
              <a:ext cx="105274" cy="114046"/>
            </a:xfrm>
            <a:custGeom>
              <a:avLst/>
              <a:gdLst>
                <a:gd name="connsiteX0" fmla="*/ 66581 w 105273"/>
                <a:gd name="connsiteY0" fmla="*/ 62195 h 114046"/>
                <a:gd name="connsiteX1" fmla="*/ 40263 w 105273"/>
                <a:gd name="connsiteY1" fmla="*/ 70967 h 114046"/>
                <a:gd name="connsiteX2" fmla="*/ 36754 w 105273"/>
                <a:gd name="connsiteY2" fmla="*/ 80618 h 114046"/>
                <a:gd name="connsiteX3" fmla="*/ 41140 w 105273"/>
                <a:gd name="connsiteY3" fmla="*/ 89390 h 114046"/>
                <a:gd name="connsiteX4" fmla="*/ 52545 w 105273"/>
                <a:gd name="connsiteY4" fmla="*/ 92899 h 114046"/>
                <a:gd name="connsiteX5" fmla="*/ 70090 w 105273"/>
                <a:gd name="connsiteY5" fmla="*/ 85004 h 114046"/>
                <a:gd name="connsiteX6" fmla="*/ 75354 w 105273"/>
                <a:gd name="connsiteY6" fmla="*/ 66581 h 114046"/>
                <a:gd name="connsiteX7" fmla="*/ 75354 w 105273"/>
                <a:gd name="connsiteY7" fmla="*/ 61317 h 114046"/>
                <a:gd name="connsiteX8" fmla="*/ 66581 w 105273"/>
                <a:gd name="connsiteY8" fmla="*/ 62195 h 114046"/>
                <a:gd name="connsiteX9" fmla="*/ 9558 w 105273"/>
                <a:gd name="connsiteY9" fmla="*/ 36753 h 114046"/>
                <a:gd name="connsiteX10" fmla="*/ 27103 w 105273"/>
                <a:gd name="connsiteY10" fmla="*/ 12190 h 114046"/>
                <a:gd name="connsiteX11" fmla="*/ 59563 w 105273"/>
                <a:gd name="connsiteY11" fmla="*/ 6049 h 114046"/>
                <a:gd name="connsiteX12" fmla="*/ 101672 w 105273"/>
                <a:gd name="connsiteY12" fmla="*/ 24472 h 114046"/>
                <a:gd name="connsiteX13" fmla="*/ 105181 w 105273"/>
                <a:gd name="connsiteY13" fmla="*/ 49035 h 114046"/>
                <a:gd name="connsiteX14" fmla="*/ 105181 w 105273"/>
                <a:gd name="connsiteY14" fmla="*/ 88513 h 114046"/>
                <a:gd name="connsiteX15" fmla="*/ 107813 w 105273"/>
                <a:gd name="connsiteY15" fmla="*/ 110445 h 114046"/>
                <a:gd name="connsiteX16" fmla="*/ 78863 w 105273"/>
                <a:gd name="connsiteY16" fmla="*/ 110445 h 114046"/>
                <a:gd name="connsiteX17" fmla="*/ 77108 w 105273"/>
                <a:gd name="connsiteY17" fmla="*/ 93777 h 114046"/>
                <a:gd name="connsiteX18" fmla="*/ 42894 w 105273"/>
                <a:gd name="connsiteY18" fmla="*/ 112200 h 114046"/>
                <a:gd name="connsiteX19" fmla="*/ 16576 w 105273"/>
                <a:gd name="connsiteY19" fmla="*/ 104304 h 114046"/>
                <a:gd name="connsiteX20" fmla="*/ 6049 w 105273"/>
                <a:gd name="connsiteY20" fmla="*/ 81495 h 114046"/>
                <a:gd name="connsiteX21" fmla="*/ 27981 w 105273"/>
                <a:gd name="connsiteY21" fmla="*/ 51667 h 114046"/>
                <a:gd name="connsiteX22" fmla="*/ 65704 w 105273"/>
                <a:gd name="connsiteY22" fmla="*/ 44649 h 114046"/>
                <a:gd name="connsiteX23" fmla="*/ 75354 w 105273"/>
                <a:gd name="connsiteY23" fmla="*/ 44649 h 114046"/>
                <a:gd name="connsiteX24" fmla="*/ 75354 w 105273"/>
                <a:gd name="connsiteY24" fmla="*/ 42017 h 114046"/>
                <a:gd name="connsiteX25" fmla="*/ 72722 w 105273"/>
                <a:gd name="connsiteY25" fmla="*/ 29735 h 114046"/>
                <a:gd name="connsiteX26" fmla="*/ 57808 w 105273"/>
                <a:gd name="connsiteY26" fmla="*/ 25349 h 114046"/>
                <a:gd name="connsiteX27" fmla="*/ 44649 w 105273"/>
                <a:gd name="connsiteY27" fmla="*/ 27981 h 114046"/>
                <a:gd name="connsiteX28" fmla="*/ 37631 w 105273"/>
                <a:gd name="connsiteY28" fmla="*/ 38508 h 114046"/>
                <a:gd name="connsiteX29" fmla="*/ 9558 w 105273"/>
                <a:gd name="connsiteY29" fmla="*/ 36753 h 1140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105273" h="114046">
                  <a:moveTo>
                    <a:pt x="66581" y="62195"/>
                  </a:moveTo>
                  <a:cubicBezTo>
                    <a:pt x="56054" y="63072"/>
                    <a:pt x="46404" y="63949"/>
                    <a:pt x="40263" y="70967"/>
                  </a:cubicBezTo>
                  <a:cubicBezTo>
                    <a:pt x="38508" y="72722"/>
                    <a:pt x="36754" y="76231"/>
                    <a:pt x="36754" y="80618"/>
                  </a:cubicBezTo>
                  <a:cubicBezTo>
                    <a:pt x="36754" y="85004"/>
                    <a:pt x="39385" y="88513"/>
                    <a:pt x="41140" y="89390"/>
                  </a:cubicBezTo>
                  <a:cubicBezTo>
                    <a:pt x="43772" y="92022"/>
                    <a:pt x="48158" y="92899"/>
                    <a:pt x="52545" y="92899"/>
                  </a:cubicBezTo>
                  <a:cubicBezTo>
                    <a:pt x="58686" y="92899"/>
                    <a:pt x="65704" y="90268"/>
                    <a:pt x="70090" y="85004"/>
                  </a:cubicBezTo>
                  <a:cubicBezTo>
                    <a:pt x="70967" y="84127"/>
                    <a:pt x="75354" y="77986"/>
                    <a:pt x="75354" y="66581"/>
                  </a:cubicBezTo>
                  <a:lnTo>
                    <a:pt x="75354" y="61317"/>
                  </a:lnTo>
                  <a:lnTo>
                    <a:pt x="66581" y="62195"/>
                  </a:lnTo>
                  <a:close/>
                  <a:moveTo>
                    <a:pt x="9558" y="36753"/>
                  </a:moveTo>
                  <a:cubicBezTo>
                    <a:pt x="13067" y="22717"/>
                    <a:pt x="21840" y="15699"/>
                    <a:pt x="27103" y="12190"/>
                  </a:cubicBezTo>
                  <a:cubicBezTo>
                    <a:pt x="34999" y="7803"/>
                    <a:pt x="45526" y="6049"/>
                    <a:pt x="59563" y="6049"/>
                  </a:cubicBezTo>
                  <a:cubicBezTo>
                    <a:pt x="76231" y="6049"/>
                    <a:pt x="93777" y="8681"/>
                    <a:pt x="101672" y="24472"/>
                  </a:cubicBezTo>
                  <a:cubicBezTo>
                    <a:pt x="106059" y="32367"/>
                    <a:pt x="105181" y="42017"/>
                    <a:pt x="105181" y="49035"/>
                  </a:cubicBezTo>
                  <a:lnTo>
                    <a:pt x="105181" y="88513"/>
                  </a:lnTo>
                  <a:cubicBezTo>
                    <a:pt x="105181" y="96409"/>
                    <a:pt x="106059" y="104304"/>
                    <a:pt x="107813" y="110445"/>
                  </a:cubicBezTo>
                  <a:lnTo>
                    <a:pt x="78863" y="110445"/>
                  </a:lnTo>
                  <a:cubicBezTo>
                    <a:pt x="77986" y="106059"/>
                    <a:pt x="77108" y="100795"/>
                    <a:pt x="77108" y="93777"/>
                  </a:cubicBezTo>
                  <a:cubicBezTo>
                    <a:pt x="73599" y="100795"/>
                    <a:pt x="63949" y="112200"/>
                    <a:pt x="42894" y="112200"/>
                  </a:cubicBezTo>
                  <a:cubicBezTo>
                    <a:pt x="33244" y="112200"/>
                    <a:pt x="23594" y="109568"/>
                    <a:pt x="16576" y="104304"/>
                  </a:cubicBezTo>
                  <a:cubicBezTo>
                    <a:pt x="10435" y="99040"/>
                    <a:pt x="6049" y="90268"/>
                    <a:pt x="6049" y="81495"/>
                  </a:cubicBezTo>
                  <a:cubicBezTo>
                    <a:pt x="6049" y="70967"/>
                    <a:pt x="10435" y="58686"/>
                    <a:pt x="27981" y="51667"/>
                  </a:cubicBezTo>
                  <a:cubicBezTo>
                    <a:pt x="39385" y="47281"/>
                    <a:pt x="57808" y="45526"/>
                    <a:pt x="65704" y="44649"/>
                  </a:cubicBezTo>
                  <a:lnTo>
                    <a:pt x="75354" y="44649"/>
                  </a:lnTo>
                  <a:lnTo>
                    <a:pt x="75354" y="42017"/>
                  </a:lnTo>
                  <a:cubicBezTo>
                    <a:pt x="75354" y="39385"/>
                    <a:pt x="75354" y="33244"/>
                    <a:pt x="72722" y="29735"/>
                  </a:cubicBezTo>
                  <a:cubicBezTo>
                    <a:pt x="69213" y="25349"/>
                    <a:pt x="61317" y="25349"/>
                    <a:pt x="57808" y="25349"/>
                  </a:cubicBezTo>
                  <a:cubicBezTo>
                    <a:pt x="53422" y="25349"/>
                    <a:pt x="48158" y="25349"/>
                    <a:pt x="44649" y="27981"/>
                  </a:cubicBezTo>
                  <a:cubicBezTo>
                    <a:pt x="42017" y="29735"/>
                    <a:pt x="38508" y="33244"/>
                    <a:pt x="37631" y="38508"/>
                  </a:cubicBezTo>
                  <a:lnTo>
                    <a:pt x="9558" y="36753"/>
                  </a:lnTo>
                  <a:close/>
                </a:path>
              </a:pathLst>
            </a:custGeom>
            <a:solidFill>
              <a:srgbClr val="FFFFFF"/>
            </a:solidFill>
            <a:ln w="8756" cap="flat">
              <a:noFill/>
              <a:prstDash val="solid"/>
              <a:miter/>
            </a:ln>
          </p:spPr>
          <p:txBody>
            <a:bodyPr rtlCol="0" anchor="ctr"/>
            <a:lstStyle/>
            <a:p>
              <a:pPr eaLnBrk="1" hangingPunct="1"/>
              <a:endParaRPr lang="ru-RU" sz="1600" dirty="0">
                <a:solidFill>
                  <a:srgbClr val="000000"/>
                </a:solidFill>
                <a:latin typeface="Arial"/>
                <a:cs typeface="+mn-cs"/>
              </a:endParaRPr>
            </a:p>
          </p:txBody>
        </p:sp>
        <p:sp>
          <p:nvSpPr>
            <p:cNvPr id="13336" name="Freeform: Shape 13335">
              <a:extLst>
                <a:ext uri="{FF2B5EF4-FFF2-40B4-BE49-F238E27FC236}">
                  <a16:creationId xmlns="" xmlns:a16="http://schemas.microsoft.com/office/drawing/2014/main" id="{6F3DCD6F-74A7-4C6F-BDFF-68B78A0C07B4}"/>
                </a:ext>
              </a:extLst>
            </p:cNvPr>
            <p:cNvSpPr/>
            <p:nvPr/>
          </p:nvSpPr>
          <p:spPr>
            <a:xfrm>
              <a:off x="7793126" y="804675"/>
              <a:ext cx="96501" cy="114046"/>
            </a:xfrm>
            <a:custGeom>
              <a:avLst/>
              <a:gdLst>
                <a:gd name="connsiteX0" fmla="*/ 35876 w 96500"/>
                <a:gd name="connsiteY0" fmla="*/ 6049 h 114046"/>
                <a:gd name="connsiteX1" fmla="*/ 35876 w 96500"/>
                <a:gd name="connsiteY1" fmla="*/ 44649 h 114046"/>
                <a:gd name="connsiteX2" fmla="*/ 68336 w 96500"/>
                <a:gd name="connsiteY2" fmla="*/ 44649 h 114046"/>
                <a:gd name="connsiteX3" fmla="*/ 68336 w 96500"/>
                <a:gd name="connsiteY3" fmla="*/ 6049 h 114046"/>
                <a:gd name="connsiteX4" fmla="*/ 99040 w 96500"/>
                <a:gd name="connsiteY4" fmla="*/ 6049 h 114046"/>
                <a:gd name="connsiteX5" fmla="*/ 99040 w 96500"/>
                <a:gd name="connsiteY5" fmla="*/ 109568 h 114046"/>
                <a:gd name="connsiteX6" fmla="*/ 68336 w 96500"/>
                <a:gd name="connsiteY6" fmla="*/ 109568 h 114046"/>
                <a:gd name="connsiteX7" fmla="*/ 68336 w 96500"/>
                <a:gd name="connsiteY7" fmla="*/ 66581 h 114046"/>
                <a:gd name="connsiteX8" fmla="*/ 35876 w 96500"/>
                <a:gd name="connsiteY8" fmla="*/ 66581 h 114046"/>
                <a:gd name="connsiteX9" fmla="*/ 35876 w 96500"/>
                <a:gd name="connsiteY9" fmla="*/ 109568 h 114046"/>
                <a:gd name="connsiteX10" fmla="*/ 6049 w 96500"/>
                <a:gd name="connsiteY10" fmla="*/ 109568 h 114046"/>
                <a:gd name="connsiteX11" fmla="*/ 6049 w 96500"/>
                <a:gd name="connsiteY11" fmla="*/ 6049 h 1140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96500" h="114046">
                  <a:moveTo>
                    <a:pt x="35876" y="6049"/>
                  </a:moveTo>
                  <a:lnTo>
                    <a:pt x="35876" y="44649"/>
                  </a:lnTo>
                  <a:lnTo>
                    <a:pt x="68336" y="44649"/>
                  </a:lnTo>
                  <a:lnTo>
                    <a:pt x="68336" y="6049"/>
                  </a:lnTo>
                  <a:lnTo>
                    <a:pt x="99040" y="6049"/>
                  </a:lnTo>
                  <a:lnTo>
                    <a:pt x="99040" y="109568"/>
                  </a:lnTo>
                  <a:lnTo>
                    <a:pt x="68336" y="109568"/>
                  </a:lnTo>
                  <a:lnTo>
                    <a:pt x="68336" y="66581"/>
                  </a:lnTo>
                  <a:lnTo>
                    <a:pt x="35876" y="66581"/>
                  </a:lnTo>
                  <a:lnTo>
                    <a:pt x="35876" y="109568"/>
                  </a:lnTo>
                  <a:lnTo>
                    <a:pt x="6049" y="109568"/>
                  </a:lnTo>
                  <a:lnTo>
                    <a:pt x="6049" y="6049"/>
                  </a:lnTo>
                  <a:close/>
                </a:path>
              </a:pathLst>
            </a:custGeom>
            <a:solidFill>
              <a:srgbClr val="FFFFFF"/>
            </a:solidFill>
            <a:ln w="8756" cap="flat">
              <a:noFill/>
              <a:prstDash val="solid"/>
              <a:miter/>
            </a:ln>
          </p:spPr>
          <p:txBody>
            <a:bodyPr rtlCol="0" anchor="ctr"/>
            <a:lstStyle/>
            <a:p>
              <a:pPr eaLnBrk="1" hangingPunct="1"/>
              <a:endParaRPr lang="ru-RU" sz="1600" dirty="0">
                <a:solidFill>
                  <a:srgbClr val="000000"/>
                </a:solidFill>
                <a:latin typeface="Arial"/>
                <a:cs typeface="+mn-cs"/>
              </a:endParaRPr>
            </a:p>
          </p:txBody>
        </p:sp>
        <p:sp>
          <p:nvSpPr>
            <p:cNvPr id="13337" name="Freeform: Shape 13336">
              <a:extLst>
                <a:ext uri="{FF2B5EF4-FFF2-40B4-BE49-F238E27FC236}">
                  <a16:creationId xmlns="" xmlns:a16="http://schemas.microsoft.com/office/drawing/2014/main" id="{AC7DA3F9-7182-49BB-AEB1-DD008A9F3A39}"/>
                </a:ext>
              </a:extLst>
            </p:cNvPr>
            <p:cNvSpPr/>
            <p:nvPr/>
          </p:nvSpPr>
          <p:spPr>
            <a:xfrm>
              <a:off x="7910682" y="804675"/>
              <a:ext cx="105274" cy="114046"/>
            </a:xfrm>
            <a:custGeom>
              <a:avLst/>
              <a:gdLst>
                <a:gd name="connsiteX0" fmla="*/ 34999 w 105273"/>
                <a:gd name="connsiteY0" fmla="*/ 6049 h 114046"/>
                <a:gd name="connsiteX1" fmla="*/ 34999 w 105273"/>
                <a:gd name="connsiteY1" fmla="*/ 45526 h 114046"/>
                <a:gd name="connsiteX2" fmla="*/ 42894 w 105273"/>
                <a:gd name="connsiteY2" fmla="*/ 45526 h 114046"/>
                <a:gd name="connsiteX3" fmla="*/ 57808 w 105273"/>
                <a:gd name="connsiteY3" fmla="*/ 36753 h 114046"/>
                <a:gd name="connsiteX4" fmla="*/ 65704 w 105273"/>
                <a:gd name="connsiteY4" fmla="*/ 13944 h 114046"/>
                <a:gd name="connsiteX5" fmla="*/ 75354 w 105273"/>
                <a:gd name="connsiteY5" fmla="*/ 6049 h 114046"/>
                <a:gd name="connsiteX6" fmla="*/ 99918 w 105273"/>
                <a:gd name="connsiteY6" fmla="*/ 6049 h 114046"/>
                <a:gd name="connsiteX7" fmla="*/ 92022 w 105273"/>
                <a:gd name="connsiteY7" fmla="*/ 17453 h 114046"/>
                <a:gd name="connsiteX8" fmla="*/ 84127 w 105273"/>
                <a:gd name="connsiteY8" fmla="*/ 39385 h 114046"/>
                <a:gd name="connsiteX9" fmla="*/ 67458 w 105273"/>
                <a:gd name="connsiteY9" fmla="*/ 53422 h 114046"/>
                <a:gd name="connsiteX10" fmla="*/ 67458 w 105273"/>
                <a:gd name="connsiteY10" fmla="*/ 53422 h 114046"/>
                <a:gd name="connsiteX11" fmla="*/ 83249 w 105273"/>
                <a:gd name="connsiteY11" fmla="*/ 63072 h 114046"/>
                <a:gd name="connsiteX12" fmla="*/ 90268 w 105273"/>
                <a:gd name="connsiteY12" fmla="*/ 79740 h 114046"/>
                <a:gd name="connsiteX13" fmla="*/ 97286 w 105273"/>
                <a:gd name="connsiteY13" fmla="*/ 97286 h 114046"/>
                <a:gd name="connsiteX14" fmla="*/ 104304 w 105273"/>
                <a:gd name="connsiteY14" fmla="*/ 108690 h 114046"/>
                <a:gd name="connsiteX15" fmla="*/ 76231 w 105273"/>
                <a:gd name="connsiteY15" fmla="*/ 108690 h 114046"/>
                <a:gd name="connsiteX16" fmla="*/ 64827 w 105273"/>
                <a:gd name="connsiteY16" fmla="*/ 93777 h 114046"/>
                <a:gd name="connsiteX17" fmla="*/ 59563 w 105273"/>
                <a:gd name="connsiteY17" fmla="*/ 77986 h 114046"/>
                <a:gd name="connsiteX18" fmla="*/ 57808 w 105273"/>
                <a:gd name="connsiteY18" fmla="*/ 74477 h 114046"/>
                <a:gd name="connsiteX19" fmla="*/ 44649 w 105273"/>
                <a:gd name="connsiteY19" fmla="*/ 64826 h 114046"/>
                <a:gd name="connsiteX20" fmla="*/ 35876 w 105273"/>
                <a:gd name="connsiteY20" fmla="*/ 64826 h 114046"/>
                <a:gd name="connsiteX21" fmla="*/ 35876 w 105273"/>
                <a:gd name="connsiteY21" fmla="*/ 107813 h 114046"/>
                <a:gd name="connsiteX22" fmla="*/ 6049 w 105273"/>
                <a:gd name="connsiteY22" fmla="*/ 107813 h 114046"/>
                <a:gd name="connsiteX23" fmla="*/ 6049 w 105273"/>
                <a:gd name="connsiteY23" fmla="*/ 6049 h 114046"/>
                <a:gd name="connsiteX24" fmla="*/ 34999 w 105273"/>
                <a:gd name="connsiteY24" fmla="*/ 6049 h 1140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105273" h="114046">
                  <a:moveTo>
                    <a:pt x="34999" y="6049"/>
                  </a:moveTo>
                  <a:lnTo>
                    <a:pt x="34999" y="45526"/>
                  </a:lnTo>
                  <a:lnTo>
                    <a:pt x="42894" y="45526"/>
                  </a:lnTo>
                  <a:cubicBezTo>
                    <a:pt x="51667" y="45526"/>
                    <a:pt x="55177" y="41140"/>
                    <a:pt x="57808" y="36753"/>
                  </a:cubicBezTo>
                  <a:cubicBezTo>
                    <a:pt x="62195" y="27981"/>
                    <a:pt x="62195" y="20962"/>
                    <a:pt x="65704" y="13944"/>
                  </a:cubicBezTo>
                  <a:cubicBezTo>
                    <a:pt x="68336" y="8681"/>
                    <a:pt x="72722" y="6926"/>
                    <a:pt x="75354" y="6049"/>
                  </a:cubicBezTo>
                  <a:lnTo>
                    <a:pt x="99918" y="6049"/>
                  </a:lnTo>
                  <a:cubicBezTo>
                    <a:pt x="96409" y="9558"/>
                    <a:pt x="93777" y="13944"/>
                    <a:pt x="92022" y="17453"/>
                  </a:cubicBezTo>
                  <a:cubicBezTo>
                    <a:pt x="88513" y="24472"/>
                    <a:pt x="85881" y="34999"/>
                    <a:pt x="84127" y="39385"/>
                  </a:cubicBezTo>
                  <a:cubicBezTo>
                    <a:pt x="81495" y="45526"/>
                    <a:pt x="77986" y="52545"/>
                    <a:pt x="67458" y="53422"/>
                  </a:cubicBezTo>
                  <a:lnTo>
                    <a:pt x="67458" y="53422"/>
                  </a:lnTo>
                  <a:cubicBezTo>
                    <a:pt x="72722" y="54299"/>
                    <a:pt x="78863" y="56931"/>
                    <a:pt x="83249" y="63072"/>
                  </a:cubicBezTo>
                  <a:cubicBezTo>
                    <a:pt x="85881" y="66581"/>
                    <a:pt x="87636" y="71845"/>
                    <a:pt x="90268" y="79740"/>
                  </a:cubicBezTo>
                  <a:cubicBezTo>
                    <a:pt x="92900" y="87636"/>
                    <a:pt x="94654" y="90268"/>
                    <a:pt x="97286" y="97286"/>
                  </a:cubicBezTo>
                  <a:cubicBezTo>
                    <a:pt x="99041" y="101672"/>
                    <a:pt x="100795" y="105181"/>
                    <a:pt x="104304" y="108690"/>
                  </a:cubicBezTo>
                  <a:lnTo>
                    <a:pt x="76231" y="108690"/>
                  </a:lnTo>
                  <a:cubicBezTo>
                    <a:pt x="71845" y="106936"/>
                    <a:pt x="68336" y="104304"/>
                    <a:pt x="64827" y="93777"/>
                  </a:cubicBezTo>
                  <a:cubicBezTo>
                    <a:pt x="62195" y="85881"/>
                    <a:pt x="61317" y="83249"/>
                    <a:pt x="59563" y="77986"/>
                  </a:cubicBezTo>
                  <a:lnTo>
                    <a:pt x="57808" y="74477"/>
                  </a:lnTo>
                  <a:cubicBezTo>
                    <a:pt x="55177" y="66581"/>
                    <a:pt x="50790" y="64826"/>
                    <a:pt x="44649" y="64826"/>
                  </a:cubicBezTo>
                  <a:lnTo>
                    <a:pt x="35876" y="64826"/>
                  </a:lnTo>
                  <a:lnTo>
                    <a:pt x="35876" y="107813"/>
                  </a:lnTo>
                  <a:lnTo>
                    <a:pt x="6049" y="107813"/>
                  </a:lnTo>
                  <a:lnTo>
                    <a:pt x="6049" y="6049"/>
                  </a:lnTo>
                  <a:lnTo>
                    <a:pt x="34999" y="6049"/>
                  </a:lnTo>
                  <a:close/>
                </a:path>
              </a:pathLst>
            </a:custGeom>
            <a:solidFill>
              <a:srgbClr val="FFFFFF"/>
            </a:solidFill>
            <a:ln w="8756" cap="flat">
              <a:noFill/>
              <a:prstDash val="solid"/>
              <a:miter/>
            </a:ln>
          </p:spPr>
          <p:txBody>
            <a:bodyPr rtlCol="0" anchor="ctr"/>
            <a:lstStyle/>
            <a:p>
              <a:pPr eaLnBrk="1" hangingPunct="1"/>
              <a:endParaRPr lang="ru-RU" sz="1600" dirty="0">
                <a:solidFill>
                  <a:srgbClr val="000000"/>
                </a:solidFill>
                <a:latin typeface="Arial"/>
                <a:cs typeface="+mn-cs"/>
              </a:endParaRPr>
            </a:p>
          </p:txBody>
        </p:sp>
        <p:sp>
          <p:nvSpPr>
            <p:cNvPr id="13338" name="Freeform: Shape 13337">
              <a:extLst>
                <a:ext uri="{FF2B5EF4-FFF2-40B4-BE49-F238E27FC236}">
                  <a16:creationId xmlns="" xmlns:a16="http://schemas.microsoft.com/office/drawing/2014/main" id="{182C288E-6BE1-4A97-B1F3-8221FD597013}"/>
                </a:ext>
              </a:extLst>
            </p:cNvPr>
            <p:cNvSpPr/>
            <p:nvPr/>
          </p:nvSpPr>
          <p:spPr>
            <a:xfrm>
              <a:off x="6149978" y="766074"/>
              <a:ext cx="52637" cy="87728"/>
            </a:xfrm>
            <a:custGeom>
              <a:avLst/>
              <a:gdLst>
                <a:gd name="connsiteX0" fmla="*/ 6049 w 52636"/>
                <a:gd name="connsiteY0" fmla="*/ 82372 h 87728"/>
                <a:gd name="connsiteX1" fmla="*/ 52545 w 52636"/>
                <a:gd name="connsiteY1" fmla="*/ 36753 h 87728"/>
                <a:gd name="connsiteX2" fmla="*/ 52545 w 52636"/>
                <a:gd name="connsiteY2" fmla="*/ 6049 h 87728"/>
                <a:gd name="connsiteX3" fmla="*/ 6049 w 52636"/>
                <a:gd name="connsiteY3" fmla="*/ 51667 h 877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2636" h="87728">
                  <a:moveTo>
                    <a:pt x="6049" y="82372"/>
                  </a:moveTo>
                  <a:lnTo>
                    <a:pt x="52545" y="36753"/>
                  </a:lnTo>
                  <a:lnTo>
                    <a:pt x="52545" y="6049"/>
                  </a:lnTo>
                  <a:lnTo>
                    <a:pt x="6049" y="51667"/>
                  </a:lnTo>
                  <a:close/>
                </a:path>
              </a:pathLst>
            </a:custGeom>
            <a:solidFill>
              <a:srgbClr val="FFCB05"/>
            </a:solidFill>
            <a:ln w="8756" cap="flat">
              <a:noFill/>
              <a:prstDash val="solid"/>
              <a:miter/>
            </a:ln>
          </p:spPr>
          <p:txBody>
            <a:bodyPr rtlCol="0" anchor="ctr"/>
            <a:lstStyle/>
            <a:p>
              <a:pPr eaLnBrk="1" hangingPunct="1"/>
              <a:endParaRPr lang="ru-RU" sz="1600" dirty="0">
                <a:solidFill>
                  <a:srgbClr val="000000"/>
                </a:solidFill>
                <a:latin typeface="Arial"/>
                <a:cs typeface="+mn-cs"/>
              </a:endParaRPr>
            </a:p>
          </p:txBody>
        </p:sp>
        <p:sp>
          <p:nvSpPr>
            <p:cNvPr id="13339" name="Freeform: Shape 13338">
              <a:extLst>
                <a:ext uri="{FF2B5EF4-FFF2-40B4-BE49-F238E27FC236}">
                  <a16:creationId xmlns="" xmlns:a16="http://schemas.microsoft.com/office/drawing/2014/main" id="{543B3D7A-8428-43A8-8255-BB22DBBDD8CB}"/>
                </a:ext>
              </a:extLst>
            </p:cNvPr>
            <p:cNvSpPr/>
            <p:nvPr/>
          </p:nvSpPr>
          <p:spPr>
            <a:xfrm>
              <a:off x="6149978" y="652905"/>
              <a:ext cx="52637" cy="78955"/>
            </a:xfrm>
            <a:custGeom>
              <a:avLst/>
              <a:gdLst>
                <a:gd name="connsiteX0" fmla="*/ 6049 w 52636"/>
                <a:gd name="connsiteY0" fmla="*/ 80618 h 78955"/>
                <a:gd name="connsiteX1" fmla="*/ 52545 w 52636"/>
                <a:gd name="connsiteY1" fmla="*/ 34999 h 78955"/>
                <a:gd name="connsiteX2" fmla="*/ 52545 w 52636"/>
                <a:gd name="connsiteY2" fmla="*/ 6049 h 78955"/>
                <a:gd name="connsiteX3" fmla="*/ 6049 w 52636"/>
                <a:gd name="connsiteY3" fmla="*/ 50790 h 789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2636" h="78955">
                  <a:moveTo>
                    <a:pt x="6049" y="80618"/>
                  </a:moveTo>
                  <a:lnTo>
                    <a:pt x="52545" y="34999"/>
                  </a:lnTo>
                  <a:lnTo>
                    <a:pt x="52545" y="6049"/>
                  </a:lnTo>
                  <a:lnTo>
                    <a:pt x="6049" y="50790"/>
                  </a:lnTo>
                  <a:close/>
                </a:path>
              </a:pathLst>
            </a:custGeom>
            <a:solidFill>
              <a:srgbClr val="FFCB05"/>
            </a:solidFill>
            <a:ln w="8756" cap="flat">
              <a:noFill/>
              <a:prstDash val="solid"/>
              <a:miter/>
            </a:ln>
          </p:spPr>
          <p:txBody>
            <a:bodyPr rtlCol="0" anchor="ctr"/>
            <a:lstStyle/>
            <a:p>
              <a:pPr eaLnBrk="1" hangingPunct="1"/>
              <a:endParaRPr lang="ru-RU" sz="1600" dirty="0">
                <a:solidFill>
                  <a:srgbClr val="000000"/>
                </a:solidFill>
                <a:latin typeface="Arial"/>
                <a:cs typeface="+mn-cs"/>
              </a:endParaRPr>
            </a:p>
          </p:txBody>
        </p:sp>
        <p:sp>
          <p:nvSpPr>
            <p:cNvPr id="13340" name="Freeform: Shape 13339">
              <a:extLst>
                <a:ext uri="{FF2B5EF4-FFF2-40B4-BE49-F238E27FC236}">
                  <a16:creationId xmlns="" xmlns:a16="http://schemas.microsoft.com/office/drawing/2014/main" id="{2239A1D2-6154-4C36-8AE2-E488360DE71A}"/>
                </a:ext>
              </a:extLst>
            </p:cNvPr>
            <p:cNvSpPr/>
            <p:nvPr/>
          </p:nvSpPr>
          <p:spPr>
            <a:xfrm>
              <a:off x="6149978" y="690628"/>
              <a:ext cx="52637" cy="78955"/>
            </a:xfrm>
            <a:custGeom>
              <a:avLst/>
              <a:gdLst>
                <a:gd name="connsiteX0" fmla="*/ 6049 w 52636"/>
                <a:gd name="connsiteY0" fmla="*/ 80618 h 78955"/>
                <a:gd name="connsiteX1" fmla="*/ 52545 w 52636"/>
                <a:gd name="connsiteY1" fmla="*/ 34999 h 78955"/>
                <a:gd name="connsiteX2" fmla="*/ 52545 w 52636"/>
                <a:gd name="connsiteY2" fmla="*/ 6049 h 78955"/>
                <a:gd name="connsiteX3" fmla="*/ 6049 w 52636"/>
                <a:gd name="connsiteY3" fmla="*/ 51667 h 789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2636" h="78955">
                  <a:moveTo>
                    <a:pt x="6049" y="80618"/>
                  </a:moveTo>
                  <a:lnTo>
                    <a:pt x="52545" y="34999"/>
                  </a:lnTo>
                  <a:lnTo>
                    <a:pt x="52545" y="6049"/>
                  </a:lnTo>
                  <a:lnTo>
                    <a:pt x="6049" y="51667"/>
                  </a:lnTo>
                  <a:close/>
                </a:path>
              </a:pathLst>
            </a:custGeom>
            <a:solidFill>
              <a:srgbClr val="FFCB05"/>
            </a:solidFill>
            <a:ln w="8756" cap="flat">
              <a:noFill/>
              <a:prstDash val="solid"/>
              <a:miter/>
            </a:ln>
          </p:spPr>
          <p:txBody>
            <a:bodyPr rtlCol="0" anchor="ctr"/>
            <a:lstStyle/>
            <a:p>
              <a:pPr eaLnBrk="1" hangingPunct="1"/>
              <a:endParaRPr lang="ru-RU" sz="1600" dirty="0">
                <a:solidFill>
                  <a:srgbClr val="000000"/>
                </a:solidFill>
                <a:latin typeface="Arial"/>
                <a:cs typeface="+mn-cs"/>
              </a:endParaRPr>
            </a:p>
          </p:txBody>
        </p:sp>
        <p:sp>
          <p:nvSpPr>
            <p:cNvPr id="13341" name="Freeform: Shape 13340">
              <a:extLst>
                <a:ext uri="{FF2B5EF4-FFF2-40B4-BE49-F238E27FC236}">
                  <a16:creationId xmlns="" xmlns:a16="http://schemas.microsoft.com/office/drawing/2014/main" id="{04790FF1-9976-42D7-82A4-BDE4659CAC80}"/>
                </a:ext>
              </a:extLst>
            </p:cNvPr>
            <p:cNvSpPr/>
            <p:nvPr/>
          </p:nvSpPr>
          <p:spPr>
            <a:xfrm>
              <a:off x="6097341" y="574827"/>
              <a:ext cx="52637" cy="122819"/>
            </a:xfrm>
            <a:custGeom>
              <a:avLst/>
              <a:gdLst>
                <a:gd name="connsiteX0" fmla="*/ 45526 w 52636"/>
                <a:gd name="connsiteY0" fmla="*/ 84127 h 122819"/>
                <a:gd name="connsiteX1" fmla="*/ 39385 w 52636"/>
                <a:gd name="connsiteY1" fmla="*/ 77986 h 122819"/>
                <a:gd name="connsiteX2" fmla="*/ 39385 w 52636"/>
                <a:gd name="connsiteY2" fmla="*/ 6049 h 122819"/>
                <a:gd name="connsiteX3" fmla="*/ 32367 w 52636"/>
                <a:gd name="connsiteY3" fmla="*/ 6049 h 122819"/>
                <a:gd name="connsiteX4" fmla="*/ 32367 w 52636"/>
                <a:gd name="connsiteY4" fmla="*/ 70967 h 122819"/>
                <a:gd name="connsiteX5" fmla="*/ 26226 w 52636"/>
                <a:gd name="connsiteY5" fmla="*/ 65704 h 122819"/>
                <a:gd name="connsiteX6" fmla="*/ 26226 w 52636"/>
                <a:gd name="connsiteY6" fmla="*/ 6049 h 122819"/>
                <a:gd name="connsiteX7" fmla="*/ 19208 w 52636"/>
                <a:gd name="connsiteY7" fmla="*/ 6049 h 122819"/>
                <a:gd name="connsiteX8" fmla="*/ 19208 w 52636"/>
                <a:gd name="connsiteY8" fmla="*/ 58686 h 122819"/>
                <a:gd name="connsiteX9" fmla="*/ 13067 w 52636"/>
                <a:gd name="connsiteY9" fmla="*/ 52545 h 122819"/>
                <a:gd name="connsiteX10" fmla="*/ 13067 w 52636"/>
                <a:gd name="connsiteY10" fmla="*/ 6049 h 122819"/>
                <a:gd name="connsiteX11" fmla="*/ 6049 w 52636"/>
                <a:gd name="connsiteY11" fmla="*/ 6049 h 122819"/>
                <a:gd name="connsiteX12" fmla="*/ 6049 w 52636"/>
                <a:gd name="connsiteY12" fmla="*/ 74477 h 122819"/>
                <a:gd name="connsiteX13" fmla="*/ 52545 w 52636"/>
                <a:gd name="connsiteY13" fmla="*/ 120095 h 122819"/>
                <a:gd name="connsiteX14" fmla="*/ 52545 w 52636"/>
                <a:gd name="connsiteY14" fmla="*/ 6049 h 122819"/>
                <a:gd name="connsiteX15" fmla="*/ 45526 w 52636"/>
                <a:gd name="connsiteY15" fmla="*/ 6049 h 1228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52636" h="122819">
                  <a:moveTo>
                    <a:pt x="45526" y="84127"/>
                  </a:moveTo>
                  <a:lnTo>
                    <a:pt x="39385" y="77986"/>
                  </a:lnTo>
                  <a:lnTo>
                    <a:pt x="39385" y="6049"/>
                  </a:lnTo>
                  <a:lnTo>
                    <a:pt x="32367" y="6049"/>
                  </a:lnTo>
                  <a:lnTo>
                    <a:pt x="32367" y="70967"/>
                  </a:lnTo>
                  <a:lnTo>
                    <a:pt x="26226" y="65704"/>
                  </a:lnTo>
                  <a:lnTo>
                    <a:pt x="26226" y="6049"/>
                  </a:lnTo>
                  <a:lnTo>
                    <a:pt x="19208" y="6049"/>
                  </a:lnTo>
                  <a:lnTo>
                    <a:pt x="19208" y="58686"/>
                  </a:lnTo>
                  <a:lnTo>
                    <a:pt x="13067" y="52545"/>
                  </a:lnTo>
                  <a:lnTo>
                    <a:pt x="13067" y="6049"/>
                  </a:lnTo>
                  <a:lnTo>
                    <a:pt x="6049" y="6049"/>
                  </a:lnTo>
                  <a:lnTo>
                    <a:pt x="6049" y="74477"/>
                  </a:lnTo>
                  <a:lnTo>
                    <a:pt x="52545" y="120095"/>
                  </a:lnTo>
                  <a:lnTo>
                    <a:pt x="52545" y="6049"/>
                  </a:lnTo>
                  <a:lnTo>
                    <a:pt x="45526" y="6049"/>
                  </a:lnTo>
                  <a:close/>
                </a:path>
              </a:pathLst>
            </a:custGeom>
            <a:solidFill>
              <a:srgbClr val="FFCB05"/>
            </a:solidFill>
            <a:ln w="8756" cap="flat">
              <a:noFill/>
              <a:prstDash val="solid"/>
              <a:miter/>
            </a:ln>
          </p:spPr>
          <p:txBody>
            <a:bodyPr rtlCol="0" anchor="ctr"/>
            <a:lstStyle/>
            <a:p>
              <a:pPr eaLnBrk="1" hangingPunct="1"/>
              <a:endParaRPr lang="ru-RU" sz="1600" dirty="0">
                <a:solidFill>
                  <a:srgbClr val="000000"/>
                </a:solidFill>
                <a:latin typeface="Arial"/>
                <a:cs typeface="+mn-cs"/>
              </a:endParaRPr>
            </a:p>
          </p:txBody>
        </p:sp>
        <p:sp>
          <p:nvSpPr>
            <p:cNvPr id="13342" name="Freeform: Shape 13341">
              <a:extLst>
                <a:ext uri="{FF2B5EF4-FFF2-40B4-BE49-F238E27FC236}">
                  <a16:creationId xmlns="" xmlns:a16="http://schemas.microsoft.com/office/drawing/2014/main" id="{5F859A70-C385-44D5-AEAC-46A43B2791D7}"/>
                </a:ext>
              </a:extLst>
            </p:cNvPr>
            <p:cNvSpPr/>
            <p:nvPr/>
          </p:nvSpPr>
          <p:spPr>
            <a:xfrm>
              <a:off x="6149978" y="729228"/>
              <a:ext cx="52637" cy="78955"/>
            </a:xfrm>
            <a:custGeom>
              <a:avLst/>
              <a:gdLst>
                <a:gd name="connsiteX0" fmla="*/ 6049 w 52636"/>
                <a:gd name="connsiteY0" fmla="*/ 80618 h 78955"/>
                <a:gd name="connsiteX1" fmla="*/ 52545 w 52636"/>
                <a:gd name="connsiteY1" fmla="*/ 34999 h 78955"/>
                <a:gd name="connsiteX2" fmla="*/ 52545 w 52636"/>
                <a:gd name="connsiteY2" fmla="*/ 6049 h 78955"/>
                <a:gd name="connsiteX3" fmla="*/ 6049 w 52636"/>
                <a:gd name="connsiteY3" fmla="*/ 50790 h 789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2636" h="78955">
                  <a:moveTo>
                    <a:pt x="6049" y="80618"/>
                  </a:moveTo>
                  <a:lnTo>
                    <a:pt x="52545" y="34999"/>
                  </a:lnTo>
                  <a:lnTo>
                    <a:pt x="52545" y="6049"/>
                  </a:lnTo>
                  <a:lnTo>
                    <a:pt x="6049" y="50790"/>
                  </a:lnTo>
                  <a:close/>
                </a:path>
              </a:pathLst>
            </a:custGeom>
            <a:solidFill>
              <a:srgbClr val="FFCB05"/>
            </a:solidFill>
            <a:ln w="8756" cap="flat">
              <a:noFill/>
              <a:prstDash val="solid"/>
              <a:miter/>
            </a:ln>
          </p:spPr>
          <p:txBody>
            <a:bodyPr rtlCol="0" anchor="ctr"/>
            <a:lstStyle/>
            <a:p>
              <a:pPr eaLnBrk="1" hangingPunct="1"/>
              <a:endParaRPr lang="ru-RU" sz="1600" dirty="0">
                <a:solidFill>
                  <a:srgbClr val="000000"/>
                </a:solidFill>
                <a:latin typeface="Arial"/>
                <a:cs typeface="+mn-cs"/>
              </a:endParaRPr>
            </a:p>
          </p:txBody>
        </p:sp>
        <p:sp>
          <p:nvSpPr>
            <p:cNvPr id="13343" name="Freeform: Shape 13342">
              <a:extLst>
                <a:ext uri="{FF2B5EF4-FFF2-40B4-BE49-F238E27FC236}">
                  <a16:creationId xmlns="" xmlns:a16="http://schemas.microsoft.com/office/drawing/2014/main" id="{0F59C80E-7391-4003-8E99-A65F49288C24}"/>
                </a:ext>
              </a:extLst>
            </p:cNvPr>
            <p:cNvSpPr/>
            <p:nvPr/>
          </p:nvSpPr>
          <p:spPr>
            <a:xfrm>
              <a:off x="6097341" y="766074"/>
              <a:ext cx="52637" cy="87728"/>
            </a:xfrm>
            <a:custGeom>
              <a:avLst/>
              <a:gdLst>
                <a:gd name="connsiteX0" fmla="*/ 6049 w 52636"/>
                <a:gd name="connsiteY0" fmla="*/ 36753 h 87728"/>
                <a:gd name="connsiteX1" fmla="*/ 52545 w 52636"/>
                <a:gd name="connsiteY1" fmla="*/ 82372 h 87728"/>
                <a:gd name="connsiteX2" fmla="*/ 52545 w 52636"/>
                <a:gd name="connsiteY2" fmla="*/ 51667 h 87728"/>
                <a:gd name="connsiteX3" fmla="*/ 6049 w 52636"/>
                <a:gd name="connsiteY3" fmla="*/ 6049 h 877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2636" h="87728">
                  <a:moveTo>
                    <a:pt x="6049" y="36753"/>
                  </a:moveTo>
                  <a:lnTo>
                    <a:pt x="52545" y="82372"/>
                  </a:lnTo>
                  <a:lnTo>
                    <a:pt x="52545" y="51667"/>
                  </a:lnTo>
                  <a:lnTo>
                    <a:pt x="6049" y="6049"/>
                  </a:lnTo>
                  <a:close/>
                </a:path>
              </a:pathLst>
            </a:custGeom>
            <a:solidFill>
              <a:srgbClr val="FFCB05"/>
            </a:solidFill>
            <a:ln w="8756" cap="flat">
              <a:noFill/>
              <a:prstDash val="solid"/>
              <a:miter/>
            </a:ln>
          </p:spPr>
          <p:txBody>
            <a:bodyPr rtlCol="0" anchor="ctr"/>
            <a:lstStyle/>
            <a:p>
              <a:pPr eaLnBrk="1" hangingPunct="1"/>
              <a:endParaRPr lang="ru-RU" sz="1600" dirty="0">
                <a:solidFill>
                  <a:srgbClr val="000000"/>
                </a:solidFill>
                <a:latin typeface="Arial"/>
                <a:cs typeface="+mn-cs"/>
              </a:endParaRPr>
            </a:p>
          </p:txBody>
        </p:sp>
        <p:sp>
          <p:nvSpPr>
            <p:cNvPr id="13344" name="Freeform: Shape 13343">
              <a:extLst>
                <a:ext uri="{FF2B5EF4-FFF2-40B4-BE49-F238E27FC236}">
                  <a16:creationId xmlns="" xmlns:a16="http://schemas.microsoft.com/office/drawing/2014/main" id="{8DE33797-8AB2-449A-B870-FFCD5FD9F964}"/>
                </a:ext>
              </a:extLst>
            </p:cNvPr>
            <p:cNvSpPr/>
            <p:nvPr/>
          </p:nvSpPr>
          <p:spPr>
            <a:xfrm>
              <a:off x="6149978" y="574827"/>
              <a:ext cx="52637" cy="122819"/>
            </a:xfrm>
            <a:custGeom>
              <a:avLst/>
              <a:gdLst>
                <a:gd name="connsiteX0" fmla="*/ 45526 w 52636"/>
                <a:gd name="connsiteY0" fmla="*/ 52545 h 122819"/>
                <a:gd name="connsiteX1" fmla="*/ 39385 w 52636"/>
                <a:gd name="connsiteY1" fmla="*/ 58686 h 122819"/>
                <a:gd name="connsiteX2" fmla="*/ 39385 w 52636"/>
                <a:gd name="connsiteY2" fmla="*/ 6049 h 122819"/>
                <a:gd name="connsiteX3" fmla="*/ 32367 w 52636"/>
                <a:gd name="connsiteY3" fmla="*/ 6049 h 122819"/>
                <a:gd name="connsiteX4" fmla="*/ 32367 w 52636"/>
                <a:gd name="connsiteY4" fmla="*/ 65704 h 122819"/>
                <a:gd name="connsiteX5" fmla="*/ 26226 w 52636"/>
                <a:gd name="connsiteY5" fmla="*/ 70967 h 122819"/>
                <a:gd name="connsiteX6" fmla="*/ 26226 w 52636"/>
                <a:gd name="connsiteY6" fmla="*/ 6049 h 122819"/>
                <a:gd name="connsiteX7" fmla="*/ 19208 w 52636"/>
                <a:gd name="connsiteY7" fmla="*/ 6049 h 122819"/>
                <a:gd name="connsiteX8" fmla="*/ 19208 w 52636"/>
                <a:gd name="connsiteY8" fmla="*/ 77986 h 122819"/>
                <a:gd name="connsiteX9" fmla="*/ 13067 w 52636"/>
                <a:gd name="connsiteY9" fmla="*/ 84127 h 122819"/>
                <a:gd name="connsiteX10" fmla="*/ 13067 w 52636"/>
                <a:gd name="connsiteY10" fmla="*/ 6049 h 122819"/>
                <a:gd name="connsiteX11" fmla="*/ 6049 w 52636"/>
                <a:gd name="connsiteY11" fmla="*/ 6049 h 122819"/>
                <a:gd name="connsiteX12" fmla="*/ 6049 w 52636"/>
                <a:gd name="connsiteY12" fmla="*/ 120095 h 122819"/>
                <a:gd name="connsiteX13" fmla="*/ 52545 w 52636"/>
                <a:gd name="connsiteY13" fmla="*/ 74477 h 122819"/>
                <a:gd name="connsiteX14" fmla="*/ 52545 w 52636"/>
                <a:gd name="connsiteY14" fmla="*/ 6049 h 122819"/>
                <a:gd name="connsiteX15" fmla="*/ 45526 w 52636"/>
                <a:gd name="connsiteY15" fmla="*/ 6049 h 1228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52636" h="122819">
                  <a:moveTo>
                    <a:pt x="45526" y="52545"/>
                  </a:moveTo>
                  <a:lnTo>
                    <a:pt x="39385" y="58686"/>
                  </a:lnTo>
                  <a:lnTo>
                    <a:pt x="39385" y="6049"/>
                  </a:lnTo>
                  <a:lnTo>
                    <a:pt x="32367" y="6049"/>
                  </a:lnTo>
                  <a:lnTo>
                    <a:pt x="32367" y="65704"/>
                  </a:lnTo>
                  <a:lnTo>
                    <a:pt x="26226" y="70967"/>
                  </a:lnTo>
                  <a:lnTo>
                    <a:pt x="26226" y="6049"/>
                  </a:lnTo>
                  <a:lnTo>
                    <a:pt x="19208" y="6049"/>
                  </a:lnTo>
                  <a:lnTo>
                    <a:pt x="19208" y="77986"/>
                  </a:lnTo>
                  <a:lnTo>
                    <a:pt x="13067" y="84127"/>
                  </a:lnTo>
                  <a:lnTo>
                    <a:pt x="13067" y="6049"/>
                  </a:lnTo>
                  <a:lnTo>
                    <a:pt x="6049" y="6049"/>
                  </a:lnTo>
                  <a:lnTo>
                    <a:pt x="6049" y="120095"/>
                  </a:lnTo>
                  <a:lnTo>
                    <a:pt x="52545" y="74477"/>
                  </a:lnTo>
                  <a:lnTo>
                    <a:pt x="52545" y="6049"/>
                  </a:lnTo>
                  <a:lnTo>
                    <a:pt x="45526" y="6049"/>
                  </a:lnTo>
                  <a:close/>
                </a:path>
              </a:pathLst>
            </a:custGeom>
            <a:solidFill>
              <a:srgbClr val="FFCB05"/>
            </a:solidFill>
            <a:ln w="8756" cap="flat">
              <a:noFill/>
              <a:prstDash val="solid"/>
              <a:miter/>
            </a:ln>
          </p:spPr>
          <p:txBody>
            <a:bodyPr rtlCol="0" anchor="ctr"/>
            <a:lstStyle/>
            <a:p>
              <a:pPr eaLnBrk="1" hangingPunct="1"/>
              <a:endParaRPr lang="ru-RU" sz="1600" dirty="0">
                <a:solidFill>
                  <a:srgbClr val="000000"/>
                </a:solidFill>
                <a:latin typeface="Arial"/>
                <a:cs typeface="+mn-cs"/>
              </a:endParaRPr>
            </a:p>
          </p:txBody>
        </p:sp>
        <p:sp>
          <p:nvSpPr>
            <p:cNvPr id="13345" name="Freeform: Shape 13344">
              <a:extLst>
                <a:ext uri="{FF2B5EF4-FFF2-40B4-BE49-F238E27FC236}">
                  <a16:creationId xmlns="" xmlns:a16="http://schemas.microsoft.com/office/drawing/2014/main" id="{A0D69B8C-6DFC-4657-A069-5090D114BF26}"/>
                </a:ext>
              </a:extLst>
            </p:cNvPr>
            <p:cNvSpPr/>
            <p:nvPr/>
          </p:nvSpPr>
          <p:spPr>
            <a:xfrm>
              <a:off x="6097341" y="652905"/>
              <a:ext cx="52637" cy="78955"/>
            </a:xfrm>
            <a:custGeom>
              <a:avLst/>
              <a:gdLst>
                <a:gd name="connsiteX0" fmla="*/ 6049 w 52636"/>
                <a:gd name="connsiteY0" fmla="*/ 34999 h 78955"/>
                <a:gd name="connsiteX1" fmla="*/ 52545 w 52636"/>
                <a:gd name="connsiteY1" fmla="*/ 80618 h 78955"/>
                <a:gd name="connsiteX2" fmla="*/ 52545 w 52636"/>
                <a:gd name="connsiteY2" fmla="*/ 50790 h 78955"/>
                <a:gd name="connsiteX3" fmla="*/ 6049 w 52636"/>
                <a:gd name="connsiteY3" fmla="*/ 6049 h 789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2636" h="78955">
                  <a:moveTo>
                    <a:pt x="6049" y="34999"/>
                  </a:moveTo>
                  <a:lnTo>
                    <a:pt x="52545" y="80618"/>
                  </a:lnTo>
                  <a:lnTo>
                    <a:pt x="52545" y="50790"/>
                  </a:lnTo>
                  <a:lnTo>
                    <a:pt x="6049" y="6049"/>
                  </a:lnTo>
                  <a:close/>
                </a:path>
              </a:pathLst>
            </a:custGeom>
            <a:solidFill>
              <a:srgbClr val="FFCB05"/>
            </a:solidFill>
            <a:ln w="8756" cap="flat">
              <a:noFill/>
              <a:prstDash val="solid"/>
              <a:miter/>
            </a:ln>
          </p:spPr>
          <p:txBody>
            <a:bodyPr rtlCol="0" anchor="ctr"/>
            <a:lstStyle/>
            <a:p>
              <a:pPr eaLnBrk="1" hangingPunct="1"/>
              <a:endParaRPr lang="ru-RU" sz="1600" dirty="0">
                <a:solidFill>
                  <a:srgbClr val="000000"/>
                </a:solidFill>
                <a:latin typeface="Arial"/>
                <a:cs typeface="+mn-cs"/>
              </a:endParaRPr>
            </a:p>
          </p:txBody>
        </p:sp>
        <p:sp>
          <p:nvSpPr>
            <p:cNvPr id="13346" name="Freeform: Shape 13345">
              <a:extLst>
                <a:ext uri="{FF2B5EF4-FFF2-40B4-BE49-F238E27FC236}">
                  <a16:creationId xmlns="" xmlns:a16="http://schemas.microsoft.com/office/drawing/2014/main" id="{E2128CEE-45D5-4FB3-BB1D-6899EAD5A01F}"/>
                </a:ext>
              </a:extLst>
            </p:cNvPr>
            <p:cNvSpPr/>
            <p:nvPr/>
          </p:nvSpPr>
          <p:spPr>
            <a:xfrm>
              <a:off x="6097341" y="690628"/>
              <a:ext cx="52637" cy="78955"/>
            </a:xfrm>
            <a:custGeom>
              <a:avLst/>
              <a:gdLst>
                <a:gd name="connsiteX0" fmla="*/ 6049 w 52636"/>
                <a:gd name="connsiteY0" fmla="*/ 34999 h 78955"/>
                <a:gd name="connsiteX1" fmla="*/ 52545 w 52636"/>
                <a:gd name="connsiteY1" fmla="*/ 80618 h 78955"/>
                <a:gd name="connsiteX2" fmla="*/ 52545 w 52636"/>
                <a:gd name="connsiteY2" fmla="*/ 51667 h 78955"/>
                <a:gd name="connsiteX3" fmla="*/ 6049 w 52636"/>
                <a:gd name="connsiteY3" fmla="*/ 6049 h 789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2636" h="78955">
                  <a:moveTo>
                    <a:pt x="6049" y="34999"/>
                  </a:moveTo>
                  <a:lnTo>
                    <a:pt x="52545" y="80618"/>
                  </a:lnTo>
                  <a:lnTo>
                    <a:pt x="52545" y="51667"/>
                  </a:lnTo>
                  <a:lnTo>
                    <a:pt x="6049" y="6049"/>
                  </a:lnTo>
                  <a:close/>
                </a:path>
              </a:pathLst>
            </a:custGeom>
            <a:solidFill>
              <a:srgbClr val="FFCB05"/>
            </a:solidFill>
            <a:ln w="8756" cap="flat">
              <a:noFill/>
              <a:prstDash val="solid"/>
              <a:miter/>
            </a:ln>
          </p:spPr>
          <p:txBody>
            <a:bodyPr rtlCol="0" anchor="ctr"/>
            <a:lstStyle/>
            <a:p>
              <a:pPr eaLnBrk="1" hangingPunct="1"/>
              <a:endParaRPr lang="ru-RU" sz="1600" dirty="0">
                <a:solidFill>
                  <a:srgbClr val="000000"/>
                </a:solidFill>
                <a:latin typeface="Arial"/>
                <a:cs typeface="+mn-cs"/>
              </a:endParaRPr>
            </a:p>
          </p:txBody>
        </p:sp>
        <p:sp>
          <p:nvSpPr>
            <p:cNvPr id="13347" name="Freeform: Shape 13346">
              <a:extLst>
                <a:ext uri="{FF2B5EF4-FFF2-40B4-BE49-F238E27FC236}">
                  <a16:creationId xmlns="" xmlns:a16="http://schemas.microsoft.com/office/drawing/2014/main" id="{3514447C-70A6-4196-995D-8764DBEF4A0A}"/>
                </a:ext>
              </a:extLst>
            </p:cNvPr>
            <p:cNvSpPr/>
            <p:nvPr/>
          </p:nvSpPr>
          <p:spPr>
            <a:xfrm>
              <a:off x="6097341" y="729228"/>
              <a:ext cx="52637" cy="78955"/>
            </a:xfrm>
            <a:custGeom>
              <a:avLst/>
              <a:gdLst>
                <a:gd name="connsiteX0" fmla="*/ 6049 w 52636"/>
                <a:gd name="connsiteY0" fmla="*/ 34999 h 78955"/>
                <a:gd name="connsiteX1" fmla="*/ 52545 w 52636"/>
                <a:gd name="connsiteY1" fmla="*/ 80618 h 78955"/>
                <a:gd name="connsiteX2" fmla="*/ 52545 w 52636"/>
                <a:gd name="connsiteY2" fmla="*/ 50790 h 78955"/>
                <a:gd name="connsiteX3" fmla="*/ 6049 w 52636"/>
                <a:gd name="connsiteY3" fmla="*/ 6049 h 789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2636" h="78955">
                  <a:moveTo>
                    <a:pt x="6049" y="34999"/>
                  </a:moveTo>
                  <a:lnTo>
                    <a:pt x="52545" y="80618"/>
                  </a:lnTo>
                  <a:lnTo>
                    <a:pt x="52545" y="50790"/>
                  </a:lnTo>
                  <a:lnTo>
                    <a:pt x="6049" y="6049"/>
                  </a:lnTo>
                  <a:close/>
                </a:path>
              </a:pathLst>
            </a:custGeom>
            <a:solidFill>
              <a:srgbClr val="FFCB05"/>
            </a:solidFill>
            <a:ln w="8756" cap="flat">
              <a:noFill/>
              <a:prstDash val="solid"/>
              <a:miter/>
            </a:ln>
          </p:spPr>
          <p:txBody>
            <a:bodyPr rtlCol="0" anchor="ctr"/>
            <a:lstStyle/>
            <a:p>
              <a:pPr eaLnBrk="1" hangingPunct="1"/>
              <a:endParaRPr lang="ru-RU" sz="1600" dirty="0">
                <a:solidFill>
                  <a:srgbClr val="000000"/>
                </a:solidFill>
                <a:latin typeface="Arial"/>
                <a:cs typeface="+mn-cs"/>
              </a:endParaRPr>
            </a:p>
          </p:txBody>
        </p:sp>
        <p:sp>
          <p:nvSpPr>
            <p:cNvPr id="13348" name="Freeform: Shape 13347">
              <a:extLst>
                <a:ext uri="{FF2B5EF4-FFF2-40B4-BE49-F238E27FC236}">
                  <a16:creationId xmlns="" xmlns:a16="http://schemas.microsoft.com/office/drawing/2014/main" id="{F4CA19D5-B33C-44B8-AB5A-7792041DC2D4}"/>
                </a:ext>
              </a:extLst>
            </p:cNvPr>
            <p:cNvSpPr/>
            <p:nvPr/>
          </p:nvSpPr>
          <p:spPr>
            <a:xfrm>
              <a:off x="6214896" y="744142"/>
              <a:ext cx="175456" cy="96501"/>
            </a:xfrm>
            <a:custGeom>
              <a:avLst/>
              <a:gdLst>
                <a:gd name="connsiteX0" fmla="*/ 43772 w 175456"/>
                <a:gd name="connsiteY0" fmla="*/ 72722 h 96500"/>
                <a:gd name="connsiteX1" fmla="*/ 31490 w 175456"/>
                <a:gd name="connsiteY1" fmla="*/ 85004 h 96500"/>
                <a:gd name="connsiteX2" fmla="*/ 19208 w 175456"/>
                <a:gd name="connsiteY2" fmla="*/ 72722 h 96500"/>
                <a:gd name="connsiteX3" fmla="*/ 20962 w 175456"/>
                <a:gd name="connsiteY3" fmla="*/ 65704 h 96500"/>
                <a:gd name="connsiteX4" fmla="*/ 24472 w 175456"/>
                <a:gd name="connsiteY4" fmla="*/ 59563 h 96500"/>
                <a:gd name="connsiteX5" fmla="*/ 20962 w 175456"/>
                <a:gd name="connsiteY5" fmla="*/ 51667 h 96500"/>
                <a:gd name="connsiteX6" fmla="*/ 24472 w 175456"/>
                <a:gd name="connsiteY6" fmla="*/ 43772 h 96500"/>
                <a:gd name="connsiteX7" fmla="*/ 20962 w 175456"/>
                <a:gd name="connsiteY7" fmla="*/ 37631 h 96500"/>
                <a:gd name="connsiteX8" fmla="*/ 19208 w 175456"/>
                <a:gd name="connsiteY8" fmla="*/ 30613 h 96500"/>
                <a:gd name="connsiteX9" fmla="*/ 31490 w 175456"/>
                <a:gd name="connsiteY9" fmla="*/ 18331 h 96500"/>
                <a:gd name="connsiteX10" fmla="*/ 43772 w 175456"/>
                <a:gd name="connsiteY10" fmla="*/ 30613 h 96500"/>
                <a:gd name="connsiteX11" fmla="*/ 37631 w 175456"/>
                <a:gd name="connsiteY11" fmla="*/ 48158 h 96500"/>
                <a:gd name="connsiteX12" fmla="*/ 37631 w 175456"/>
                <a:gd name="connsiteY12" fmla="*/ 55176 h 96500"/>
                <a:gd name="connsiteX13" fmla="*/ 43772 w 175456"/>
                <a:gd name="connsiteY13" fmla="*/ 72722 h 96500"/>
                <a:gd name="connsiteX14" fmla="*/ 164837 w 175456"/>
                <a:gd name="connsiteY14" fmla="*/ 43772 h 96500"/>
                <a:gd name="connsiteX15" fmla="*/ 56931 w 175456"/>
                <a:gd name="connsiteY15" fmla="*/ 43772 h 96500"/>
                <a:gd name="connsiteX16" fmla="*/ 51667 w 175456"/>
                <a:gd name="connsiteY16" fmla="*/ 43772 h 96500"/>
                <a:gd name="connsiteX17" fmla="*/ 55176 w 175456"/>
                <a:gd name="connsiteY17" fmla="*/ 30613 h 96500"/>
                <a:gd name="connsiteX18" fmla="*/ 30613 w 175456"/>
                <a:gd name="connsiteY18" fmla="*/ 6049 h 96500"/>
                <a:gd name="connsiteX19" fmla="*/ 6049 w 175456"/>
                <a:gd name="connsiteY19" fmla="*/ 30613 h 96500"/>
                <a:gd name="connsiteX20" fmla="*/ 10435 w 175456"/>
                <a:gd name="connsiteY20" fmla="*/ 44649 h 96500"/>
                <a:gd name="connsiteX21" fmla="*/ 6926 w 175456"/>
                <a:gd name="connsiteY21" fmla="*/ 50790 h 96500"/>
                <a:gd name="connsiteX22" fmla="*/ 10435 w 175456"/>
                <a:gd name="connsiteY22" fmla="*/ 56931 h 96500"/>
                <a:gd name="connsiteX23" fmla="*/ 6049 w 175456"/>
                <a:gd name="connsiteY23" fmla="*/ 70967 h 96500"/>
                <a:gd name="connsiteX24" fmla="*/ 30613 w 175456"/>
                <a:gd name="connsiteY24" fmla="*/ 95531 h 96500"/>
                <a:gd name="connsiteX25" fmla="*/ 55176 w 175456"/>
                <a:gd name="connsiteY25" fmla="*/ 70967 h 96500"/>
                <a:gd name="connsiteX26" fmla="*/ 51667 w 175456"/>
                <a:gd name="connsiteY26" fmla="*/ 57808 h 96500"/>
                <a:gd name="connsiteX27" fmla="*/ 71845 w 175456"/>
                <a:gd name="connsiteY27" fmla="*/ 57808 h 96500"/>
                <a:gd name="connsiteX28" fmla="*/ 135009 w 175456"/>
                <a:gd name="connsiteY28" fmla="*/ 57808 h 96500"/>
                <a:gd name="connsiteX29" fmla="*/ 135009 w 175456"/>
                <a:gd name="connsiteY29" fmla="*/ 63072 h 96500"/>
                <a:gd name="connsiteX30" fmla="*/ 127114 w 175456"/>
                <a:gd name="connsiteY30" fmla="*/ 63072 h 96500"/>
                <a:gd name="connsiteX31" fmla="*/ 127114 w 175456"/>
                <a:gd name="connsiteY31" fmla="*/ 70090 h 96500"/>
                <a:gd name="connsiteX32" fmla="*/ 135009 w 175456"/>
                <a:gd name="connsiteY32" fmla="*/ 70090 h 96500"/>
                <a:gd name="connsiteX33" fmla="*/ 135009 w 175456"/>
                <a:gd name="connsiteY33" fmla="*/ 77108 h 96500"/>
                <a:gd name="connsiteX34" fmla="*/ 127114 w 175456"/>
                <a:gd name="connsiteY34" fmla="*/ 77108 h 96500"/>
                <a:gd name="connsiteX35" fmla="*/ 127114 w 175456"/>
                <a:gd name="connsiteY35" fmla="*/ 91145 h 96500"/>
                <a:gd name="connsiteX36" fmla="*/ 135009 w 175456"/>
                <a:gd name="connsiteY36" fmla="*/ 91145 h 96500"/>
                <a:gd name="connsiteX37" fmla="*/ 135009 w 175456"/>
                <a:gd name="connsiteY37" fmla="*/ 85004 h 96500"/>
                <a:gd name="connsiteX38" fmla="*/ 147291 w 175456"/>
                <a:gd name="connsiteY38" fmla="*/ 85004 h 96500"/>
                <a:gd name="connsiteX39" fmla="*/ 147291 w 175456"/>
                <a:gd name="connsiteY39" fmla="*/ 91145 h 96500"/>
                <a:gd name="connsiteX40" fmla="*/ 155187 w 175456"/>
                <a:gd name="connsiteY40" fmla="*/ 91145 h 96500"/>
                <a:gd name="connsiteX41" fmla="*/ 155187 w 175456"/>
                <a:gd name="connsiteY41" fmla="*/ 77108 h 96500"/>
                <a:gd name="connsiteX42" fmla="*/ 147291 w 175456"/>
                <a:gd name="connsiteY42" fmla="*/ 77108 h 96500"/>
                <a:gd name="connsiteX43" fmla="*/ 147291 w 175456"/>
                <a:gd name="connsiteY43" fmla="*/ 70090 h 96500"/>
                <a:gd name="connsiteX44" fmla="*/ 155187 w 175456"/>
                <a:gd name="connsiteY44" fmla="*/ 70090 h 96500"/>
                <a:gd name="connsiteX45" fmla="*/ 155187 w 175456"/>
                <a:gd name="connsiteY45" fmla="*/ 63072 h 96500"/>
                <a:gd name="connsiteX46" fmla="*/ 147291 w 175456"/>
                <a:gd name="connsiteY46" fmla="*/ 63072 h 96500"/>
                <a:gd name="connsiteX47" fmla="*/ 147291 w 175456"/>
                <a:gd name="connsiteY47" fmla="*/ 57808 h 96500"/>
                <a:gd name="connsiteX48" fmla="*/ 163959 w 175456"/>
                <a:gd name="connsiteY48" fmla="*/ 57808 h 96500"/>
                <a:gd name="connsiteX49" fmla="*/ 170100 w 175456"/>
                <a:gd name="connsiteY49" fmla="*/ 51667 h 96500"/>
                <a:gd name="connsiteX50" fmla="*/ 170100 w 175456"/>
                <a:gd name="connsiteY50" fmla="*/ 48158 h 96500"/>
                <a:gd name="connsiteX51" fmla="*/ 164837 w 175456"/>
                <a:gd name="connsiteY51" fmla="*/ 43772 h 96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</a:cxnLst>
              <a:rect l="l" t="t" r="r" b="b"/>
              <a:pathLst>
                <a:path w="175456" h="96500">
                  <a:moveTo>
                    <a:pt x="43772" y="72722"/>
                  </a:moveTo>
                  <a:cubicBezTo>
                    <a:pt x="43772" y="79740"/>
                    <a:pt x="38508" y="85004"/>
                    <a:pt x="31490" y="85004"/>
                  </a:cubicBezTo>
                  <a:cubicBezTo>
                    <a:pt x="24472" y="85004"/>
                    <a:pt x="19208" y="79740"/>
                    <a:pt x="19208" y="72722"/>
                  </a:cubicBezTo>
                  <a:cubicBezTo>
                    <a:pt x="19208" y="70090"/>
                    <a:pt x="20085" y="67458"/>
                    <a:pt x="20962" y="65704"/>
                  </a:cubicBezTo>
                  <a:lnTo>
                    <a:pt x="24472" y="59563"/>
                  </a:lnTo>
                  <a:cubicBezTo>
                    <a:pt x="22717" y="57808"/>
                    <a:pt x="20962" y="55176"/>
                    <a:pt x="20962" y="51667"/>
                  </a:cubicBezTo>
                  <a:cubicBezTo>
                    <a:pt x="20962" y="48158"/>
                    <a:pt x="22717" y="45526"/>
                    <a:pt x="24472" y="43772"/>
                  </a:cubicBezTo>
                  <a:lnTo>
                    <a:pt x="20962" y="37631"/>
                  </a:lnTo>
                  <a:cubicBezTo>
                    <a:pt x="20085" y="35876"/>
                    <a:pt x="19208" y="33244"/>
                    <a:pt x="19208" y="30613"/>
                  </a:cubicBezTo>
                  <a:cubicBezTo>
                    <a:pt x="19208" y="23594"/>
                    <a:pt x="24472" y="18331"/>
                    <a:pt x="31490" y="18331"/>
                  </a:cubicBezTo>
                  <a:cubicBezTo>
                    <a:pt x="38508" y="18331"/>
                    <a:pt x="43772" y="23594"/>
                    <a:pt x="43772" y="30613"/>
                  </a:cubicBezTo>
                  <a:cubicBezTo>
                    <a:pt x="43772" y="35876"/>
                    <a:pt x="37631" y="48158"/>
                    <a:pt x="37631" y="48158"/>
                  </a:cubicBezTo>
                  <a:lnTo>
                    <a:pt x="37631" y="55176"/>
                  </a:lnTo>
                  <a:cubicBezTo>
                    <a:pt x="37631" y="55176"/>
                    <a:pt x="43772" y="67458"/>
                    <a:pt x="43772" y="72722"/>
                  </a:cubicBezTo>
                  <a:moveTo>
                    <a:pt x="164837" y="43772"/>
                  </a:moveTo>
                  <a:lnTo>
                    <a:pt x="56931" y="43772"/>
                  </a:lnTo>
                  <a:lnTo>
                    <a:pt x="51667" y="43772"/>
                  </a:lnTo>
                  <a:cubicBezTo>
                    <a:pt x="54299" y="40263"/>
                    <a:pt x="55176" y="35876"/>
                    <a:pt x="55176" y="30613"/>
                  </a:cubicBezTo>
                  <a:cubicBezTo>
                    <a:pt x="55176" y="17453"/>
                    <a:pt x="44649" y="6049"/>
                    <a:pt x="30613" y="6049"/>
                  </a:cubicBezTo>
                  <a:cubicBezTo>
                    <a:pt x="17453" y="6049"/>
                    <a:pt x="6049" y="16576"/>
                    <a:pt x="6049" y="30613"/>
                  </a:cubicBezTo>
                  <a:cubicBezTo>
                    <a:pt x="6049" y="35876"/>
                    <a:pt x="7803" y="41140"/>
                    <a:pt x="10435" y="44649"/>
                  </a:cubicBezTo>
                  <a:cubicBezTo>
                    <a:pt x="8681" y="46404"/>
                    <a:pt x="6926" y="48158"/>
                    <a:pt x="6926" y="50790"/>
                  </a:cubicBezTo>
                  <a:cubicBezTo>
                    <a:pt x="6926" y="53422"/>
                    <a:pt x="8681" y="56054"/>
                    <a:pt x="10435" y="56931"/>
                  </a:cubicBezTo>
                  <a:cubicBezTo>
                    <a:pt x="7803" y="61317"/>
                    <a:pt x="6049" y="65704"/>
                    <a:pt x="6049" y="70967"/>
                  </a:cubicBezTo>
                  <a:cubicBezTo>
                    <a:pt x="6049" y="84127"/>
                    <a:pt x="16576" y="95531"/>
                    <a:pt x="30613" y="95531"/>
                  </a:cubicBezTo>
                  <a:cubicBezTo>
                    <a:pt x="43772" y="95531"/>
                    <a:pt x="55176" y="85004"/>
                    <a:pt x="55176" y="70967"/>
                  </a:cubicBezTo>
                  <a:cubicBezTo>
                    <a:pt x="55176" y="66581"/>
                    <a:pt x="53422" y="62195"/>
                    <a:pt x="51667" y="57808"/>
                  </a:cubicBezTo>
                  <a:lnTo>
                    <a:pt x="71845" y="57808"/>
                  </a:lnTo>
                  <a:lnTo>
                    <a:pt x="135009" y="57808"/>
                  </a:lnTo>
                  <a:lnTo>
                    <a:pt x="135009" y="63072"/>
                  </a:lnTo>
                  <a:lnTo>
                    <a:pt x="127114" y="63072"/>
                  </a:lnTo>
                  <a:lnTo>
                    <a:pt x="127114" y="70090"/>
                  </a:lnTo>
                  <a:lnTo>
                    <a:pt x="135009" y="70090"/>
                  </a:lnTo>
                  <a:lnTo>
                    <a:pt x="135009" y="77108"/>
                  </a:lnTo>
                  <a:lnTo>
                    <a:pt x="127114" y="77108"/>
                  </a:lnTo>
                  <a:lnTo>
                    <a:pt x="127114" y="91145"/>
                  </a:lnTo>
                  <a:lnTo>
                    <a:pt x="135009" y="91145"/>
                  </a:lnTo>
                  <a:lnTo>
                    <a:pt x="135009" y="85004"/>
                  </a:lnTo>
                  <a:lnTo>
                    <a:pt x="147291" y="85004"/>
                  </a:lnTo>
                  <a:lnTo>
                    <a:pt x="147291" y="91145"/>
                  </a:lnTo>
                  <a:lnTo>
                    <a:pt x="155187" y="91145"/>
                  </a:lnTo>
                  <a:lnTo>
                    <a:pt x="155187" y="77108"/>
                  </a:lnTo>
                  <a:lnTo>
                    <a:pt x="147291" y="77108"/>
                  </a:lnTo>
                  <a:lnTo>
                    <a:pt x="147291" y="70090"/>
                  </a:lnTo>
                  <a:lnTo>
                    <a:pt x="155187" y="70090"/>
                  </a:lnTo>
                  <a:lnTo>
                    <a:pt x="155187" y="63072"/>
                  </a:lnTo>
                  <a:lnTo>
                    <a:pt x="147291" y="63072"/>
                  </a:lnTo>
                  <a:lnTo>
                    <a:pt x="147291" y="57808"/>
                  </a:lnTo>
                  <a:lnTo>
                    <a:pt x="163959" y="57808"/>
                  </a:lnTo>
                  <a:cubicBezTo>
                    <a:pt x="167468" y="57808"/>
                    <a:pt x="170100" y="55176"/>
                    <a:pt x="170100" y="51667"/>
                  </a:cubicBezTo>
                  <a:lnTo>
                    <a:pt x="170100" y="48158"/>
                  </a:lnTo>
                  <a:cubicBezTo>
                    <a:pt x="170100" y="46404"/>
                    <a:pt x="167468" y="43772"/>
                    <a:pt x="164837" y="43772"/>
                  </a:cubicBezTo>
                </a:path>
              </a:pathLst>
            </a:custGeom>
            <a:solidFill>
              <a:srgbClr val="FFCB05"/>
            </a:solidFill>
            <a:ln w="8756" cap="flat">
              <a:noFill/>
              <a:prstDash val="solid"/>
              <a:miter/>
            </a:ln>
          </p:spPr>
          <p:txBody>
            <a:bodyPr rtlCol="0" anchor="ctr"/>
            <a:lstStyle/>
            <a:p>
              <a:pPr eaLnBrk="1" hangingPunct="1"/>
              <a:endParaRPr lang="ru-RU" sz="1600" dirty="0">
                <a:solidFill>
                  <a:srgbClr val="000000"/>
                </a:solidFill>
                <a:latin typeface="Arial"/>
                <a:cs typeface="+mn-cs"/>
              </a:endParaRPr>
            </a:p>
          </p:txBody>
        </p:sp>
        <p:sp>
          <p:nvSpPr>
            <p:cNvPr id="13349" name="Freeform: Shape 13348">
              <a:extLst>
                <a:ext uri="{FF2B5EF4-FFF2-40B4-BE49-F238E27FC236}">
                  <a16:creationId xmlns="" xmlns:a16="http://schemas.microsoft.com/office/drawing/2014/main" id="{CF2E976F-1FE9-440B-AC25-222DFEB7D633}"/>
                </a:ext>
              </a:extLst>
            </p:cNvPr>
            <p:cNvSpPr/>
            <p:nvPr/>
          </p:nvSpPr>
          <p:spPr>
            <a:xfrm>
              <a:off x="6055231" y="766952"/>
              <a:ext cx="96501" cy="166683"/>
            </a:xfrm>
            <a:custGeom>
              <a:avLst/>
              <a:gdLst>
                <a:gd name="connsiteX0" fmla="*/ 6049 w 96500"/>
                <a:gd name="connsiteY0" fmla="*/ 6049 h 166683"/>
                <a:gd name="connsiteX1" fmla="*/ 6049 w 96500"/>
                <a:gd name="connsiteY1" fmla="*/ 35876 h 166683"/>
                <a:gd name="connsiteX2" fmla="*/ 26226 w 96500"/>
                <a:gd name="connsiteY2" fmla="*/ 90268 h 166683"/>
                <a:gd name="connsiteX3" fmla="*/ 74477 w 96500"/>
                <a:gd name="connsiteY3" fmla="*/ 137641 h 166683"/>
                <a:gd name="connsiteX4" fmla="*/ 92900 w 96500"/>
                <a:gd name="connsiteY4" fmla="*/ 162205 h 166683"/>
                <a:gd name="connsiteX5" fmla="*/ 92900 w 96500"/>
                <a:gd name="connsiteY5" fmla="*/ 128868 h 166683"/>
                <a:gd name="connsiteX6" fmla="*/ 70090 w 96500"/>
                <a:gd name="connsiteY6" fmla="*/ 79740 h 166683"/>
                <a:gd name="connsiteX7" fmla="*/ 29735 w 96500"/>
                <a:gd name="connsiteY7" fmla="*/ 40263 h 166683"/>
                <a:gd name="connsiteX8" fmla="*/ 6049 w 96500"/>
                <a:gd name="connsiteY8" fmla="*/ 6049 h 1666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6500" h="166683">
                  <a:moveTo>
                    <a:pt x="6049" y="6049"/>
                  </a:moveTo>
                  <a:lnTo>
                    <a:pt x="6049" y="35876"/>
                  </a:lnTo>
                  <a:cubicBezTo>
                    <a:pt x="6049" y="64826"/>
                    <a:pt x="18331" y="83249"/>
                    <a:pt x="26226" y="90268"/>
                  </a:cubicBezTo>
                  <a:cubicBezTo>
                    <a:pt x="30613" y="94654"/>
                    <a:pt x="73599" y="136763"/>
                    <a:pt x="74477" y="137641"/>
                  </a:cubicBezTo>
                  <a:cubicBezTo>
                    <a:pt x="87636" y="150800"/>
                    <a:pt x="90268" y="155186"/>
                    <a:pt x="92900" y="162205"/>
                  </a:cubicBezTo>
                  <a:lnTo>
                    <a:pt x="92900" y="128868"/>
                  </a:lnTo>
                  <a:cubicBezTo>
                    <a:pt x="92900" y="99040"/>
                    <a:pt x="77986" y="87636"/>
                    <a:pt x="70090" y="79740"/>
                  </a:cubicBezTo>
                  <a:cubicBezTo>
                    <a:pt x="51667" y="62195"/>
                    <a:pt x="39385" y="50790"/>
                    <a:pt x="29735" y="40263"/>
                  </a:cubicBezTo>
                  <a:cubicBezTo>
                    <a:pt x="11312" y="23594"/>
                    <a:pt x="6049" y="6049"/>
                    <a:pt x="6049" y="6049"/>
                  </a:cubicBezTo>
                </a:path>
              </a:pathLst>
            </a:custGeom>
            <a:solidFill>
              <a:srgbClr val="FFFFFF"/>
            </a:solidFill>
            <a:ln w="8756" cap="flat">
              <a:noFill/>
              <a:prstDash val="solid"/>
              <a:miter/>
            </a:ln>
          </p:spPr>
          <p:txBody>
            <a:bodyPr rtlCol="0" anchor="ctr"/>
            <a:lstStyle/>
            <a:p>
              <a:pPr eaLnBrk="1" hangingPunct="1"/>
              <a:endParaRPr lang="ru-RU" sz="1600" dirty="0">
                <a:solidFill>
                  <a:srgbClr val="000000"/>
                </a:solidFill>
                <a:latin typeface="Arial"/>
                <a:cs typeface="+mn-cs"/>
              </a:endParaRPr>
            </a:p>
          </p:txBody>
        </p:sp>
        <p:sp>
          <p:nvSpPr>
            <p:cNvPr id="13350" name="Freeform: Shape 13349">
              <a:extLst>
                <a:ext uri="{FF2B5EF4-FFF2-40B4-BE49-F238E27FC236}">
                  <a16:creationId xmlns="" xmlns:a16="http://schemas.microsoft.com/office/drawing/2014/main" id="{2CFCE834-1680-4E7B-87C6-A7FF00CBD3EB}"/>
                </a:ext>
              </a:extLst>
            </p:cNvPr>
            <p:cNvSpPr/>
            <p:nvPr/>
          </p:nvSpPr>
          <p:spPr>
            <a:xfrm>
              <a:off x="6055231" y="845907"/>
              <a:ext cx="96501" cy="166683"/>
            </a:xfrm>
            <a:custGeom>
              <a:avLst/>
              <a:gdLst>
                <a:gd name="connsiteX0" fmla="*/ 70090 w 96500"/>
                <a:gd name="connsiteY0" fmla="*/ 77108 h 166683"/>
                <a:gd name="connsiteX1" fmla="*/ 29735 w 96500"/>
                <a:gd name="connsiteY1" fmla="*/ 37631 h 166683"/>
                <a:gd name="connsiteX2" fmla="*/ 6049 w 96500"/>
                <a:gd name="connsiteY2" fmla="*/ 6049 h 166683"/>
                <a:gd name="connsiteX3" fmla="*/ 6049 w 96500"/>
                <a:gd name="connsiteY3" fmla="*/ 32367 h 166683"/>
                <a:gd name="connsiteX4" fmla="*/ 26226 w 96500"/>
                <a:gd name="connsiteY4" fmla="*/ 87636 h 166683"/>
                <a:gd name="connsiteX5" fmla="*/ 74477 w 96500"/>
                <a:gd name="connsiteY5" fmla="*/ 135009 h 166683"/>
                <a:gd name="connsiteX6" fmla="*/ 92900 w 96500"/>
                <a:gd name="connsiteY6" fmla="*/ 162205 h 166683"/>
                <a:gd name="connsiteX7" fmla="*/ 92900 w 96500"/>
                <a:gd name="connsiteY7" fmla="*/ 127113 h 166683"/>
                <a:gd name="connsiteX8" fmla="*/ 70090 w 96500"/>
                <a:gd name="connsiteY8" fmla="*/ 77108 h 1666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6500" h="166683">
                  <a:moveTo>
                    <a:pt x="70090" y="77108"/>
                  </a:moveTo>
                  <a:cubicBezTo>
                    <a:pt x="51667" y="59563"/>
                    <a:pt x="39385" y="47281"/>
                    <a:pt x="29735" y="37631"/>
                  </a:cubicBezTo>
                  <a:cubicBezTo>
                    <a:pt x="11312" y="19208"/>
                    <a:pt x="6049" y="6049"/>
                    <a:pt x="6049" y="6049"/>
                  </a:cubicBezTo>
                  <a:lnTo>
                    <a:pt x="6049" y="32367"/>
                  </a:lnTo>
                  <a:cubicBezTo>
                    <a:pt x="6049" y="61317"/>
                    <a:pt x="19208" y="79740"/>
                    <a:pt x="26226" y="87636"/>
                  </a:cubicBezTo>
                  <a:cubicBezTo>
                    <a:pt x="30613" y="92022"/>
                    <a:pt x="73599" y="134132"/>
                    <a:pt x="74477" y="135009"/>
                  </a:cubicBezTo>
                  <a:cubicBezTo>
                    <a:pt x="87636" y="148168"/>
                    <a:pt x="90268" y="154309"/>
                    <a:pt x="92900" y="162205"/>
                  </a:cubicBezTo>
                  <a:lnTo>
                    <a:pt x="92900" y="127113"/>
                  </a:lnTo>
                  <a:cubicBezTo>
                    <a:pt x="92900" y="96409"/>
                    <a:pt x="77108" y="84127"/>
                    <a:pt x="70090" y="77108"/>
                  </a:cubicBezTo>
                </a:path>
              </a:pathLst>
            </a:custGeom>
            <a:solidFill>
              <a:srgbClr val="FFFFFF"/>
            </a:solidFill>
            <a:ln w="8756" cap="flat">
              <a:noFill/>
              <a:prstDash val="solid"/>
              <a:miter/>
            </a:ln>
          </p:spPr>
          <p:txBody>
            <a:bodyPr rtlCol="0" anchor="ctr"/>
            <a:lstStyle/>
            <a:p>
              <a:pPr eaLnBrk="1" hangingPunct="1"/>
              <a:endParaRPr lang="ru-RU" sz="1600" dirty="0">
                <a:solidFill>
                  <a:srgbClr val="000000"/>
                </a:solidFill>
                <a:latin typeface="Arial"/>
                <a:cs typeface="+mn-cs"/>
              </a:endParaRPr>
            </a:p>
          </p:txBody>
        </p:sp>
        <p:sp>
          <p:nvSpPr>
            <p:cNvPr id="13351" name="Freeform: Shape 13350">
              <a:extLst>
                <a:ext uri="{FF2B5EF4-FFF2-40B4-BE49-F238E27FC236}">
                  <a16:creationId xmlns="" xmlns:a16="http://schemas.microsoft.com/office/drawing/2014/main" id="{650E3441-B9E7-4292-BEBF-BF4B19C7B118}"/>
                </a:ext>
              </a:extLst>
            </p:cNvPr>
            <p:cNvSpPr/>
            <p:nvPr/>
          </p:nvSpPr>
          <p:spPr>
            <a:xfrm>
              <a:off x="6006981" y="630973"/>
              <a:ext cx="421095" cy="421095"/>
            </a:xfrm>
            <a:custGeom>
              <a:avLst/>
              <a:gdLst>
                <a:gd name="connsiteX0" fmla="*/ 213964 w 421095"/>
                <a:gd name="connsiteY0" fmla="*/ 6049 h 421094"/>
                <a:gd name="connsiteX1" fmla="*/ 204314 w 421095"/>
                <a:gd name="connsiteY1" fmla="*/ 6049 h 421094"/>
                <a:gd name="connsiteX2" fmla="*/ 204314 w 421095"/>
                <a:gd name="connsiteY2" fmla="*/ 20085 h 421094"/>
                <a:gd name="connsiteX3" fmla="*/ 213964 w 421095"/>
                <a:gd name="connsiteY3" fmla="*/ 20085 h 421094"/>
                <a:gd name="connsiteX4" fmla="*/ 407844 w 421095"/>
                <a:gd name="connsiteY4" fmla="*/ 213964 h 421094"/>
                <a:gd name="connsiteX5" fmla="*/ 213964 w 421095"/>
                <a:gd name="connsiteY5" fmla="*/ 407843 h 421094"/>
                <a:gd name="connsiteX6" fmla="*/ 20085 w 421095"/>
                <a:gd name="connsiteY6" fmla="*/ 213964 h 421094"/>
                <a:gd name="connsiteX7" fmla="*/ 89390 w 421095"/>
                <a:gd name="connsiteY7" fmla="*/ 65704 h 421094"/>
                <a:gd name="connsiteX8" fmla="*/ 89390 w 421095"/>
                <a:gd name="connsiteY8" fmla="*/ 47281 h 421094"/>
                <a:gd name="connsiteX9" fmla="*/ 6049 w 421095"/>
                <a:gd name="connsiteY9" fmla="*/ 213964 h 421094"/>
                <a:gd name="connsiteX10" fmla="*/ 213964 w 421095"/>
                <a:gd name="connsiteY10" fmla="*/ 421880 h 421094"/>
                <a:gd name="connsiteX11" fmla="*/ 421880 w 421095"/>
                <a:gd name="connsiteY11" fmla="*/ 213964 h 421094"/>
                <a:gd name="connsiteX12" fmla="*/ 213964 w 421095"/>
                <a:gd name="connsiteY12" fmla="*/ 6049 h 4210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21095" h="421094">
                  <a:moveTo>
                    <a:pt x="213964" y="6049"/>
                  </a:moveTo>
                  <a:cubicBezTo>
                    <a:pt x="210455" y="6049"/>
                    <a:pt x="206946" y="6049"/>
                    <a:pt x="204314" y="6049"/>
                  </a:cubicBezTo>
                  <a:lnTo>
                    <a:pt x="204314" y="20085"/>
                  </a:lnTo>
                  <a:cubicBezTo>
                    <a:pt x="207823" y="20085"/>
                    <a:pt x="211333" y="20085"/>
                    <a:pt x="213964" y="20085"/>
                  </a:cubicBezTo>
                  <a:cubicBezTo>
                    <a:pt x="320993" y="20085"/>
                    <a:pt x="407844" y="106936"/>
                    <a:pt x="407844" y="213964"/>
                  </a:cubicBezTo>
                  <a:cubicBezTo>
                    <a:pt x="407844" y="320992"/>
                    <a:pt x="320993" y="407843"/>
                    <a:pt x="213964" y="407843"/>
                  </a:cubicBezTo>
                  <a:cubicBezTo>
                    <a:pt x="106936" y="407843"/>
                    <a:pt x="20085" y="320992"/>
                    <a:pt x="20085" y="213964"/>
                  </a:cubicBezTo>
                  <a:cubicBezTo>
                    <a:pt x="20085" y="154309"/>
                    <a:pt x="47281" y="101672"/>
                    <a:pt x="89390" y="65704"/>
                  </a:cubicBezTo>
                  <a:lnTo>
                    <a:pt x="89390" y="47281"/>
                  </a:lnTo>
                  <a:cubicBezTo>
                    <a:pt x="39385" y="85004"/>
                    <a:pt x="6049" y="145536"/>
                    <a:pt x="6049" y="213964"/>
                  </a:cubicBezTo>
                  <a:cubicBezTo>
                    <a:pt x="6049" y="328888"/>
                    <a:pt x="99041" y="421880"/>
                    <a:pt x="213964" y="421880"/>
                  </a:cubicBezTo>
                  <a:cubicBezTo>
                    <a:pt x="328888" y="421880"/>
                    <a:pt x="421880" y="328888"/>
                    <a:pt x="421880" y="213964"/>
                  </a:cubicBezTo>
                  <a:cubicBezTo>
                    <a:pt x="421880" y="99040"/>
                    <a:pt x="328888" y="6049"/>
                    <a:pt x="213964" y="6049"/>
                  </a:cubicBezTo>
                </a:path>
              </a:pathLst>
            </a:custGeom>
            <a:solidFill>
              <a:srgbClr val="FFFFFF"/>
            </a:solidFill>
            <a:ln w="8756" cap="flat">
              <a:noFill/>
              <a:prstDash val="solid"/>
              <a:miter/>
            </a:ln>
          </p:spPr>
          <p:txBody>
            <a:bodyPr rtlCol="0" anchor="ctr"/>
            <a:lstStyle/>
            <a:p>
              <a:pPr eaLnBrk="1" hangingPunct="1"/>
              <a:endParaRPr lang="ru-RU" sz="1600" dirty="0">
                <a:solidFill>
                  <a:srgbClr val="000000"/>
                </a:solidFill>
                <a:latin typeface="Arial"/>
                <a:cs typeface="+mn-cs"/>
              </a:endParaRPr>
            </a:p>
          </p:txBody>
        </p:sp>
        <p:sp>
          <p:nvSpPr>
            <p:cNvPr id="13352" name="Freeform: Shape 13351">
              <a:extLst>
                <a:ext uri="{FF2B5EF4-FFF2-40B4-BE49-F238E27FC236}">
                  <a16:creationId xmlns="" xmlns:a16="http://schemas.microsoft.com/office/drawing/2014/main" id="{F0C416F4-7312-4ACB-86F5-B20467FBFA32}"/>
                </a:ext>
              </a:extLst>
            </p:cNvPr>
            <p:cNvSpPr/>
            <p:nvPr/>
          </p:nvSpPr>
          <p:spPr>
            <a:xfrm>
              <a:off x="6361402" y="905562"/>
              <a:ext cx="17546" cy="52637"/>
            </a:xfrm>
            <a:custGeom>
              <a:avLst/>
              <a:gdLst>
                <a:gd name="connsiteX0" fmla="*/ 6049 w 17545"/>
                <a:gd name="connsiteY0" fmla="*/ 48158 h 52636"/>
                <a:gd name="connsiteX1" fmla="*/ 14822 w 17545"/>
                <a:gd name="connsiteY1" fmla="*/ 34122 h 52636"/>
                <a:gd name="connsiteX2" fmla="*/ 14822 w 17545"/>
                <a:gd name="connsiteY2" fmla="*/ 6049 h 52636"/>
                <a:gd name="connsiteX3" fmla="*/ 6049 w 17545"/>
                <a:gd name="connsiteY3" fmla="*/ 6049 h 52636"/>
                <a:gd name="connsiteX4" fmla="*/ 6049 w 17545"/>
                <a:gd name="connsiteY4" fmla="*/ 48158 h 526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7545" h="52636">
                  <a:moveTo>
                    <a:pt x="6049" y="48158"/>
                  </a:moveTo>
                  <a:cubicBezTo>
                    <a:pt x="9558" y="43772"/>
                    <a:pt x="12190" y="39385"/>
                    <a:pt x="14822" y="34122"/>
                  </a:cubicBezTo>
                  <a:lnTo>
                    <a:pt x="14822" y="6049"/>
                  </a:lnTo>
                  <a:lnTo>
                    <a:pt x="6049" y="6049"/>
                  </a:lnTo>
                  <a:lnTo>
                    <a:pt x="6049" y="48158"/>
                  </a:lnTo>
                  <a:close/>
                </a:path>
              </a:pathLst>
            </a:custGeom>
            <a:solidFill>
              <a:srgbClr val="FFFFFF"/>
            </a:solidFill>
            <a:ln w="8756" cap="flat">
              <a:noFill/>
              <a:prstDash val="solid"/>
              <a:miter/>
            </a:ln>
          </p:spPr>
          <p:txBody>
            <a:bodyPr rtlCol="0" anchor="ctr"/>
            <a:lstStyle/>
            <a:p>
              <a:pPr eaLnBrk="1" hangingPunct="1"/>
              <a:endParaRPr lang="ru-RU" sz="1600" dirty="0">
                <a:solidFill>
                  <a:srgbClr val="000000"/>
                </a:solidFill>
                <a:latin typeface="Arial"/>
                <a:cs typeface="+mn-cs"/>
              </a:endParaRPr>
            </a:p>
          </p:txBody>
        </p:sp>
        <p:sp>
          <p:nvSpPr>
            <p:cNvPr id="13353" name="Freeform: Shape 13352">
              <a:extLst>
                <a:ext uri="{FF2B5EF4-FFF2-40B4-BE49-F238E27FC236}">
                  <a16:creationId xmlns="" xmlns:a16="http://schemas.microsoft.com/office/drawing/2014/main" id="{DA620109-BEFD-4FDF-9308-B1FED6609E44}"/>
                </a:ext>
              </a:extLst>
            </p:cNvPr>
            <p:cNvSpPr/>
            <p:nvPr/>
          </p:nvSpPr>
          <p:spPr>
            <a:xfrm>
              <a:off x="6362280" y="883630"/>
              <a:ext cx="35091" cy="17546"/>
            </a:xfrm>
            <a:custGeom>
              <a:avLst/>
              <a:gdLst>
                <a:gd name="connsiteX0" fmla="*/ 32367 w 35091"/>
                <a:gd name="connsiteY0" fmla="*/ 18331 h 17545"/>
                <a:gd name="connsiteX1" fmla="*/ 35876 w 35091"/>
                <a:gd name="connsiteY1" fmla="*/ 6049 h 17545"/>
                <a:gd name="connsiteX2" fmla="*/ 6049 w 35091"/>
                <a:gd name="connsiteY2" fmla="*/ 6049 h 17545"/>
                <a:gd name="connsiteX3" fmla="*/ 6049 w 35091"/>
                <a:gd name="connsiteY3" fmla="*/ 13067 h 17545"/>
                <a:gd name="connsiteX4" fmla="*/ 10435 w 35091"/>
                <a:gd name="connsiteY4" fmla="*/ 13067 h 17545"/>
                <a:gd name="connsiteX5" fmla="*/ 32367 w 35091"/>
                <a:gd name="connsiteY5" fmla="*/ 18331 h 175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5091" h="17545">
                  <a:moveTo>
                    <a:pt x="32367" y="18331"/>
                  </a:moveTo>
                  <a:cubicBezTo>
                    <a:pt x="33244" y="13944"/>
                    <a:pt x="34999" y="10435"/>
                    <a:pt x="35876" y="6049"/>
                  </a:cubicBezTo>
                  <a:lnTo>
                    <a:pt x="6049" y="6049"/>
                  </a:lnTo>
                  <a:lnTo>
                    <a:pt x="6049" y="13067"/>
                  </a:lnTo>
                  <a:lnTo>
                    <a:pt x="10435" y="13067"/>
                  </a:lnTo>
                  <a:cubicBezTo>
                    <a:pt x="18331" y="13067"/>
                    <a:pt x="27103" y="13067"/>
                    <a:pt x="32367" y="18331"/>
                  </a:cubicBezTo>
                </a:path>
              </a:pathLst>
            </a:custGeom>
            <a:solidFill>
              <a:srgbClr val="FFFFFF"/>
            </a:solidFill>
            <a:ln w="8756" cap="flat">
              <a:noFill/>
              <a:prstDash val="solid"/>
              <a:miter/>
            </a:ln>
          </p:spPr>
          <p:txBody>
            <a:bodyPr rtlCol="0" anchor="ctr"/>
            <a:lstStyle/>
            <a:p>
              <a:pPr eaLnBrk="1" hangingPunct="1"/>
              <a:endParaRPr lang="ru-RU" sz="1600" dirty="0">
                <a:solidFill>
                  <a:srgbClr val="000000"/>
                </a:solidFill>
                <a:latin typeface="Arial"/>
                <a:cs typeface="+mn-cs"/>
              </a:endParaRPr>
            </a:p>
          </p:txBody>
        </p:sp>
        <p:sp>
          <p:nvSpPr>
            <p:cNvPr id="13354" name="Freeform: Shape 13353">
              <a:extLst>
                <a:ext uri="{FF2B5EF4-FFF2-40B4-BE49-F238E27FC236}">
                  <a16:creationId xmlns="" xmlns:a16="http://schemas.microsoft.com/office/drawing/2014/main" id="{8045BAEA-A7A1-49A4-9B05-8DECB88D634A}"/>
                </a:ext>
              </a:extLst>
            </p:cNvPr>
            <p:cNvSpPr/>
            <p:nvPr/>
          </p:nvSpPr>
          <p:spPr>
            <a:xfrm>
              <a:off x="6178928" y="882753"/>
              <a:ext cx="17546" cy="87728"/>
            </a:xfrm>
            <a:custGeom>
              <a:avLst/>
              <a:gdLst>
                <a:gd name="connsiteX0" fmla="*/ 6049 w 17545"/>
                <a:gd name="connsiteY0" fmla="*/ 6049 h 87728"/>
                <a:gd name="connsiteX1" fmla="*/ 13944 w 17545"/>
                <a:gd name="connsiteY1" fmla="*/ 6049 h 87728"/>
                <a:gd name="connsiteX2" fmla="*/ 13944 w 17545"/>
                <a:gd name="connsiteY2" fmla="*/ 89390 h 87728"/>
                <a:gd name="connsiteX3" fmla="*/ 6049 w 17545"/>
                <a:gd name="connsiteY3" fmla="*/ 89390 h 877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7545" h="87728">
                  <a:moveTo>
                    <a:pt x="6049" y="6049"/>
                  </a:moveTo>
                  <a:lnTo>
                    <a:pt x="13944" y="6049"/>
                  </a:lnTo>
                  <a:lnTo>
                    <a:pt x="13944" y="89390"/>
                  </a:lnTo>
                  <a:lnTo>
                    <a:pt x="6049" y="89390"/>
                  </a:lnTo>
                  <a:close/>
                </a:path>
              </a:pathLst>
            </a:custGeom>
            <a:solidFill>
              <a:srgbClr val="FFFFFF"/>
            </a:solidFill>
            <a:ln w="8756" cap="flat">
              <a:noFill/>
              <a:prstDash val="solid"/>
              <a:miter/>
            </a:ln>
          </p:spPr>
          <p:txBody>
            <a:bodyPr rtlCol="0" anchor="ctr"/>
            <a:lstStyle/>
            <a:p>
              <a:pPr eaLnBrk="1" hangingPunct="1"/>
              <a:endParaRPr lang="ru-RU" sz="1600" dirty="0">
                <a:solidFill>
                  <a:srgbClr val="000000"/>
                </a:solidFill>
                <a:latin typeface="Arial"/>
                <a:cs typeface="+mn-cs"/>
              </a:endParaRPr>
            </a:p>
          </p:txBody>
        </p:sp>
        <p:sp>
          <p:nvSpPr>
            <p:cNvPr id="13355" name="Freeform: Shape 13354">
              <a:extLst>
                <a:ext uri="{FF2B5EF4-FFF2-40B4-BE49-F238E27FC236}">
                  <a16:creationId xmlns="" xmlns:a16="http://schemas.microsoft.com/office/drawing/2014/main" id="{53FFE9E2-B237-46A3-8627-C615CE7B0644}"/>
                </a:ext>
              </a:extLst>
            </p:cNvPr>
            <p:cNvSpPr/>
            <p:nvPr/>
          </p:nvSpPr>
          <p:spPr>
            <a:xfrm>
              <a:off x="6152609" y="859943"/>
              <a:ext cx="254412" cy="166683"/>
            </a:xfrm>
            <a:custGeom>
              <a:avLst/>
              <a:gdLst>
                <a:gd name="connsiteX0" fmla="*/ 184137 w 254411"/>
                <a:gd name="connsiteY0" fmla="*/ 71845 h 166683"/>
                <a:gd name="connsiteX1" fmla="*/ 175364 w 254411"/>
                <a:gd name="connsiteY1" fmla="*/ 63072 h 166683"/>
                <a:gd name="connsiteX2" fmla="*/ 184137 w 254411"/>
                <a:gd name="connsiteY2" fmla="*/ 17453 h 166683"/>
                <a:gd name="connsiteX3" fmla="*/ 184137 w 254411"/>
                <a:gd name="connsiteY3" fmla="*/ 71845 h 166683"/>
                <a:gd name="connsiteX4" fmla="*/ 13944 w 254411"/>
                <a:gd name="connsiteY4" fmla="*/ 13067 h 166683"/>
                <a:gd name="connsiteX5" fmla="*/ 41140 w 254411"/>
                <a:gd name="connsiteY5" fmla="*/ 13067 h 166683"/>
                <a:gd name="connsiteX6" fmla="*/ 56054 w 254411"/>
                <a:gd name="connsiteY6" fmla="*/ 17453 h 166683"/>
                <a:gd name="connsiteX7" fmla="*/ 60440 w 254411"/>
                <a:gd name="connsiteY7" fmla="*/ 32367 h 166683"/>
                <a:gd name="connsiteX8" fmla="*/ 60440 w 254411"/>
                <a:gd name="connsiteY8" fmla="*/ 109568 h 166683"/>
                <a:gd name="connsiteX9" fmla="*/ 56054 w 254411"/>
                <a:gd name="connsiteY9" fmla="*/ 124482 h 166683"/>
                <a:gd name="connsiteX10" fmla="*/ 37631 w 254411"/>
                <a:gd name="connsiteY10" fmla="*/ 128868 h 166683"/>
                <a:gd name="connsiteX11" fmla="*/ 33244 w 254411"/>
                <a:gd name="connsiteY11" fmla="*/ 128868 h 166683"/>
                <a:gd name="connsiteX12" fmla="*/ 33244 w 254411"/>
                <a:gd name="connsiteY12" fmla="*/ 165714 h 166683"/>
                <a:gd name="connsiteX13" fmla="*/ 41140 w 254411"/>
                <a:gd name="connsiteY13" fmla="*/ 167468 h 166683"/>
                <a:gd name="connsiteX14" fmla="*/ 41140 w 254411"/>
                <a:gd name="connsiteY14" fmla="*/ 137641 h 166683"/>
                <a:gd name="connsiteX15" fmla="*/ 65704 w 254411"/>
                <a:gd name="connsiteY15" fmla="*/ 124482 h 166683"/>
                <a:gd name="connsiteX16" fmla="*/ 65704 w 254411"/>
                <a:gd name="connsiteY16" fmla="*/ 169223 h 166683"/>
                <a:gd name="connsiteX17" fmla="*/ 68336 w 254411"/>
                <a:gd name="connsiteY17" fmla="*/ 169223 h 166683"/>
                <a:gd name="connsiteX18" fmla="*/ 73599 w 254411"/>
                <a:gd name="connsiteY18" fmla="*/ 169223 h 166683"/>
                <a:gd name="connsiteX19" fmla="*/ 73599 w 254411"/>
                <a:gd name="connsiteY19" fmla="*/ 33244 h 166683"/>
                <a:gd name="connsiteX20" fmla="*/ 77986 w 254411"/>
                <a:gd name="connsiteY20" fmla="*/ 18331 h 166683"/>
                <a:gd name="connsiteX21" fmla="*/ 92900 w 254411"/>
                <a:gd name="connsiteY21" fmla="*/ 13944 h 166683"/>
                <a:gd name="connsiteX22" fmla="*/ 115709 w 254411"/>
                <a:gd name="connsiteY22" fmla="*/ 18331 h 166683"/>
                <a:gd name="connsiteX23" fmla="*/ 120095 w 254411"/>
                <a:gd name="connsiteY23" fmla="*/ 33244 h 166683"/>
                <a:gd name="connsiteX24" fmla="*/ 120095 w 254411"/>
                <a:gd name="connsiteY24" fmla="*/ 72722 h 166683"/>
                <a:gd name="connsiteX25" fmla="*/ 101672 w 254411"/>
                <a:gd name="connsiteY25" fmla="*/ 72722 h 166683"/>
                <a:gd name="connsiteX26" fmla="*/ 101672 w 254411"/>
                <a:gd name="connsiteY26" fmla="*/ 30613 h 166683"/>
                <a:gd name="connsiteX27" fmla="*/ 93777 w 254411"/>
                <a:gd name="connsiteY27" fmla="*/ 30613 h 166683"/>
                <a:gd name="connsiteX28" fmla="*/ 93777 w 254411"/>
                <a:gd name="connsiteY28" fmla="*/ 166591 h 166683"/>
                <a:gd name="connsiteX29" fmla="*/ 101672 w 254411"/>
                <a:gd name="connsiteY29" fmla="*/ 165714 h 166683"/>
                <a:gd name="connsiteX30" fmla="*/ 101672 w 254411"/>
                <a:gd name="connsiteY30" fmla="*/ 81495 h 166683"/>
                <a:gd name="connsiteX31" fmla="*/ 120095 w 254411"/>
                <a:gd name="connsiteY31" fmla="*/ 81495 h 166683"/>
                <a:gd name="connsiteX32" fmla="*/ 120095 w 254411"/>
                <a:gd name="connsiteY32" fmla="*/ 161327 h 166683"/>
                <a:gd name="connsiteX33" fmla="*/ 131500 w 254411"/>
                <a:gd name="connsiteY33" fmla="*/ 157818 h 166683"/>
                <a:gd name="connsiteX34" fmla="*/ 131500 w 254411"/>
                <a:gd name="connsiteY34" fmla="*/ 84127 h 166683"/>
                <a:gd name="connsiteX35" fmla="*/ 142027 w 254411"/>
                <a:gd name="connsiteY35" fmla="*/ 66581 h 166683"/>
                <a:gd name="connsiteX36" fmla="*/ 132377 w 254411"/>
                <a:gd name="connsiteY36" fmla="*/ 15699 h 166683"/>
                <a:gd name="connsiteX37" fmla="*/ 150800 w 254411"/>
                <a:gd name="connsiteY37" fmla="*/ 15699 h 166683"/>
                <a:gd name="connsiteX38" fmla="*/ 154309 w 254411"/>
                <a:gd name="connsiteY38" fmla="*/ 71845 h 166683"/>
                <a:gd name="connsiteX39" fmla="*/ 156941 w 254411"/>
                <a:gd name="connsiteY39" fmla="*/ 71845 h 166683"/>
                <a:gd name="connsiteX40" fmla="*/ 160450 w 254411"/>
                <a:gd name="connsiteY40" fmla="*/ 15699 h 166683"/>
                <a:gd name="connsiteX41" fmla="*/ 180628 w 254411"/>
                <a:gd name="connsiteY41" fmla="*/ 15699 h 166683"/>
                <a:gd name="connsiteX42" fmla="*/ 167469 w 254411"/>
                <a:gd name="connsiteY42" fmla="*/ 66581 h 166683"/>
                <a:gd name="connsiteX43" fmla="*/ 177996 w 254411"/>
                <a:gd name="connsiteY43" fmla="*/ 84127 h 166683"/>
                <a:gd name="connsiteX44" fmla="*/ 177996 w 254411"/>
                <a:gd name="connsiteY44" fmla="*/ 131500 h 166683"/>
                <a:gd name="connsiteX45" fmla="*/ 193787 w 254411"/>
                <a:gd name="connsiteY45" fmla="*/ 118341 h 166683"/>
                <a:gd name="connsiteX46" fmla="*/ 193787 w 254411"/>
                <a:gd name="connsiteY46" fmla="*/ 14821 h 166683"/>
                <a:gd name="connsiteX47" fmla="*/ 249056 w 254411"/>
                <a:gd name="connsiteY47" fmla="*/ 14821 h 166683"/>
                <a:gd name="connsiteX48" fmla="*/ 249933 w 254411"/>
                <a:gd name="connsiteY48" fmla="*/ 7803 h 166683"/>
                <a:gd name="connsiteX49" fmla="*/ 120973 w 254411"/>
                <a:gd name="connsiteY49" fmla="*/ 7803 h 166683"/>
                <a:gd name="connsiteX50" fmla="*/ 122727 w 254411"/>
                <a:gd name="connsiteY50" fmla="*/ 17453 h 166683"/>
                <a:gd name="connsiteX51" fmla="*/ 99918 w 254411"/>
                <a:gd name="connsiteY51" fmla="*/ 6049 h 166683"/>
                <a:gd name="connsiteX52" fmla="*/ 92022 w 254411"/>
                <a:gd name="connsiteY52" fmla="*/ 6049 h 166683"/>
                <a:gd name="connsiteX53" fmla="*/ 66581 w 254411"/>
                <a:gd name="connsiteY53" fmla="*/ 22717 h 166683"/>
                <a:gd name="connsiteX54" fmla="*/ 41140 w 254411"/>
                <a:gd name="connsiteY54" fmla="*/ 6049 h 166683"/>
                <a:gd name="connsiteX55" fmla="*/ 6049 w 254411"/>
                <a:gd name="connsiteY55" fmla="*/ 6049 h 166683"/>
                <a:gd name="connsiteX56" fmla="*/ 6049 w 254411"/>
                <a:gd name="connsiteY56" fmla="*/ 156941 h 166683"/>
                <a:gd name="connsiteX57" fmla="*/ 13944 w 254411"/>
                <a:gd name="connsiteY57" fmla="*/ 159573 h 166683"/>
                <a:gd name="connsiteX58" fmla="*/ 13944 w 254411"/>
                <a:gd name="connsiteY58" fmla="*/ 13067 h 1666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</a:cxnLst>
              <a:rect l="l" t="t" r="r" b="b"/>
              <a:pathLst>
                <a:path w="254411" h="166683">
                  <a:moveTo>
                    <a:pt x="184137" y="71845"/>
                  </a:moveTo>
                  <a:lnTo>
                    <a:pt x="175364" y="63072"/>
                  </a:lnTo>
                  <a:lnTo>
                    <a:pt x="184137" y="17453"/>
                  </a:lnTo>
                  <a:lnTo>
                    <a:pt x="184137" y="71845"/>
                  </a:lnTo>
                  <a:close/>
                  <a:moveTo>
                    <a:pt x="13944" y="13067"/>
                  </a:moveTo>
                  <a:lnTo>
                    <a:pt x="41140" y="13067"/>
                  </a:lnTo>
                  <a:cubicBezTo>
                    <a:pt x="48158" y="13067"/>
                    <a:pt x="53422" y="14821"/>
                    <a:pt x="56054" y="17453"/>
                  </a:cubicBezTo>
                  <a:cubicBezTo>
                    <a:pt x="58686" y="20085"/>
                    <a:pt x="60440" y="25349"/>
                    <a:pt x="60440" y="32367"/>
                  </a:cubicBezTo>
                  <a:lnTo>
                    <a:pt x="60440" y="109568"/>
                  </a:lnTo>
                  <a:cubicBezTo>
                    <a:pt x="60440" y="116586"/>
                    <a:pt x="59563" y="121850"/>
                    <a:pt x="56054" y="124482"/>
                  </a:cubicBezTo>
                  <a:cubicBezTo>
                    <a:pt x="51667" y="128868"/>
                    <a:pt x="43772" y="128868"/>
                    <a:pt x="37631" y="128868"/>
                  </a:cubicBezTo>
                  <a:cubicBezTo>
                    <a:pt x="35876" y="128868"/>
                    <a:pt x="34999" y="128868"/>
                    <a:pt x="33244" y="128868"/>
                  </a:cubicBezTo>
                  <a:lnTo>
                    <a:pt x="33244" y="165714"/>
                  </a:lnTo>
                  <a:cubicBezTo>
                    <a:pt x="35876" y="166591"/>
                    <a:pt x="38508" y="166591"/>
                    <a:pt x="41140" y="167468"/>
                  </a:cubicBezTo>
                  <a:lnTo>
                    <a:pt x="41140" y="137641"/>
                  </a:lnTo>
                  <a:cubicBezTo>
                    <a:pt x="53422" y="137641"/>
                    <a:pt x="62195" y="133254"/>
                    <a:pt x="65704" y="124482"/>
                  </a:cubicBezTo>
                  <a:lnTo>
                    <a:pt x="65704" y="169223"/>
                  </a:lnTo>
                  <a:cubicBezTo>
                    <a:pt x="66581" y="169223"/>
                    <a:pt x="67458" y="169223"/>
                    <a:pt x="68336" y="169223"/>
                  </a:cubicBezTo>
                  <a:cubicBezTo>
                    <a:pt x="70090" y="169223"/>
                    <a:pt x="71845" y="169223"/>
                    <a:pt x="73599" y="169223"/>
                  </a:cubicBezTo>
                  <a:lnTo>
                    <a:pt x="73599" y="33244"/>
                  </a:lnTo>
                  <a:cubicBezTo>
                    <a:pt x="73599" y="26226"/>
                    <a:pt x="75354" y="20962"/>
                    <a:pt x="77986" y="18331"/>
                  </a:cubicBezTo>
                  <a:cubicBezTo>
                    <a:pt x="80618" y="15699"/>
                    <a:pt x="85881" y="13944"/>
                    <a:pt x="92900" y="13944"/>
                  </a:cubicBezTo>
                  <a:cubicBezTo>
                    <a:pt x="99918" y="13944"/>
                    <a:pt x="110445" y="13067"/>
                    <a:pt x="115709" y="18331"/>
                  </a:cubicBezTo>
                  <a:cubicBezTo>
                    <a:pt x="118341" y="20962"/>
                    <a:pt x="120095" y="26226"/>
                    <a:pt x="120095" y="33244"/>
                  </a:cubicBezTo>
                  <a:lnTo>
                    <a:pt x="120095" y="72722"/>
                  </a:lnTo>
                  <a:lnTo>
                    <a:pt x="101672" y="72722"/>
                  </a:lnTo>
                  <a:lnTo>
                    <a:pt x="101672" y="30613"/>
                  </a:lnTo>
                  <a:lnTo>
                    <a:pt x="93777" y="30613"/>
                  </a:lnTo>
                  <a:lnTo>
                    <a:pt x="93777" y="166591"/>
                  </a:lnTo>
                  <a:cubicBezTo>
                    <a:pt x="96409" y="166591"/>
                    <a:pt x="99041" y="165714"/>
                    <a:pt x="101672" y="165714"/>
                  </a:cubicBezTo>
                  <a:lnTo>
                    <a:pt x="101672" y="81495"/>
                  </a:lnTo>
                  <a:lnTo>
                    <a:pt x="120095" y="81495"/>
                  </a:lnTo>
                  <a:lnTo>
                    <a:pt x="120095" y="161327"/>
                  </a:lnTo>
                  <a:cubicBezTo>
                    <a:pt x="123604" y="160450"/>
                    <a:pt x="127991" y="158695"/>
                    <a:pt x="131500" y="157818"/>
                  </a:cubicBezTo>
                  <a:lnTo>
                    <a:pt x="131500" y="84127"/>
                  </a:lnTo>
                  <a:cubicBezTo>
                    <a:pt x="131500" y="76231"/>
                    <a:pt x="133255" y="69213"/>
                    <a:pt x="142027" y="66581"/>
                  </a:cubicBezTo>
                  <a:lnTo>
                    <a:pt x="132377" y="15699"/>
                  </a:lnTo>
                  <a:lnTo>
                    <a:pt x="150800" y="15699"/>
                  </a:lnTo>
                  <a:lnTo>
                    <a:pt x="154309" y="71845"/>
                  </a:lnTo>
                  <a:lnTo>
                    <a:pt x="156941" y="71845"/>
                  </a:lnTo>
                  <a:lnTo>
                    <a:pt x="160450" y="15699"/>
                  </a:lnTo>
                  <a:lnTo>
                    <a:pt x="180628" y="15699"/>
                  </a:lnTo>
                  <a:lnTo>
                    <a:pt x="167469" y="66581"/>
                  </a:lnTo>
                  <a:cubicBezTo>
                    <a:pt x="176241" y="70090"/>
                    <a:pt x="177996" y="75354"/>
                    <a:pt x="177996" y="84127"/>
                  </a:cubicBezTo>
                  <a:lnTo>
                    <a:pt x="177996" y="131500"/>
                  </a:lnTo>
                  <a:cubicBezTo>
                    <a:pt x="183260" y="127113"/>
                    <a:pt x="188523" y="122727"/>
                    <a:pt x="193787" y="118341"/>
                  </a:cubicBezTo>
                  <a:lnTo>
                    <a:pt x="193787" y="14821"/>
                  </a:lnTo>
                  <a:lnTo>
                    <a:pt x="249056" y="14821"/>
                  </a:lnTo>
                  <a:cubicBezTo>
                    <a:pt x="249056" y="12190"/>
                    <a:pt x="249933" y="9558"/>
                    <a:pt x="249933" y="7803"/>
                  </a:cubicBezTo>
                  <a:lnTo>
                    <a:pt x="120973" y="7803"/>
                  </a:lnTo>
                  <a:lnTo>
                    <a:pt x="122727" y="17453"/>
                  </a:lnTo>
                  <a:cubicBezTo>
                    <a:pt x="118341" y="10435"/>
                    <a:pt x="111322" y="6049"/>
                    <a:pt x="99918" y="6049"/>
                  </a:cubicBezTo>
                  <a:lnTo>
                    <a:pt x="92022" y="6049"/>
                  </a:lnTo>
                  <a:cubicBezTo>
                    <a:pt x="77986" y="6049"/>
                    <a:pt x="70090" y="11312"/>
                    <a:pt x="66581" y="22717"/>
                  </a:cubicBezTo>
                  <a:cubicBezTo>
                    <a:pt x="63949" y="11312"/>
                    <a:pt x="55176" y="6049"/>
                    <a:pt x="41140" y="6049"/>
                  </a:cubicBezTo>
                  <a:lnTo>
                    <a:pt x="6049" y="6049"/>
                  </a:lnTo>
                  <a:lnTo>
                    <a:pt x="6049" y="156941"/>
                  </a:lnTo>
                  <a:cubicBezTo>
                    <a:pt x="8681" y="157818"/>
                    <a:pt x="11312" y="158695"/>
                    <a:pt x="13944" y="159573"/>
                  </a:cubicBezTo>
                  <a:lnTo>
                    <a:pt x="13944" y="13067"/>
                  </a:lnTo>
                  <a:close/>
                </a:path>
              </a:pathLst>
            </a:custGeom>
            <a:solidFill>
              <a:srgbClr val="FFFFFF"/>
            </a:solidFill>
            <a:ln w="8756" cap="flat">
              <a:noFill/>
              <a:prstDash val="solid"/>
              <a:miter/>
            </a:ln>
          </p:spPr>
          <p:txBody>
            <a:bodyPr rtlCol="0" anchor="ctr"/>
            <a:lstStyle/>
            <a:p>
              <a:pPr eaLnBrk="1" hangingPunct="1"/>
              <a:endParaRPr lang="ru-RU" sz="1600" dirty="0">
                <a:solidFill>
                  <a:srgbClr val="000000"/>
                </a:solidFill>
                <a:latin typeface="Arial"/>
                <a:cs typeface="+mn-cs"/>
              </a:endParaRPr>
            </a:p>
          </p:txBody>
        </p:sp>
        <p:sp>
          <p:nvSpPr>
            <p:cNvPr id="13356" name="Freeform: Shape 13355">
              <a:extLst>
                <a:ext uri="{FF2B5EF4-FFF2-40B4-BE49-F238E27FC236}">
                  <a16:creationId xmlns="" xmlns:a16="http://schemas.microsoft.com/office/drawing/2014/main" id="{E8723AC5-CF85-4331-A6E2-3167E131CA4C}"/>
                </a:ext>
              </a:extLst>
            </p:cNvPr>
            <p:cNvSpPr/>
            <p:nvPr/>
          </p:nvSpPr>
          <p:spPr>
            <a:xfrm>
              <a:off x="6295606" y="935389"/>
              <a:ext cx="17546" cy="78955"/>
            </a:xfrm>
            <a:custGeom>
              <a:avLst/>
              <a:gdLst>
                <a:gd name="connsiteX0" fmla="*/ 6049 w 17545"/>
                <a:gd name="connsiteY0" fmla="*/ 73599 h 78955"/>
                <a:gd name="connsiteX1" fmla="*/ 14822 w 17545"/>
                <a:gd name="connsiteY1" fmla="*/ 69213 h 78955"/>
                <a:gd name="connsiteX2" fmla="*/ 14822 w 17545"/>
                <a:gd name="connsiteY2" fmla="*/ 6049 h 78955"/>
                <a:gd name="connsiteX3" fmla="*/ 6049 w 17545"/>
                <a:gd name="connsiteY3" fmla="*/ 6049 h 78955"/>
                <a:gd name="connsiteX4" fmla="*/ 6049 w 17545"/>
                <a:gd name="connsiteY4" fmla="*/ 73599 h 789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7545" h="78955">
                  <a:moveTo>
                    <a:pt x="6049" y="73599"/>
                  </a:moveTo>
                  <a:cubicBezTo>
                    <a:pt x="8681" y="71845"/>
                    <a:pt x="11312" y="70967"/>
                    <a:pt x="14822" y="69213"/>
                  </a:cubicBezTo>
                  <a:lnTo>
                    <a:pt x="14822" y="6049"/>
                  </a:lnTo>
                  <a:lnTo>
                    <a:pt x="6049" y="6049"/>
                  </a:lnTo>
                  <a:lnTo>
                    <a:pt x="6049" y="73599"/>
                  </a:lnTo>
                  <a:close/>
                </a:path>
              </a:pathLst>
            </a:custGeom>
            <a:solidFill>
              <a:srgbClr val="FFFFFF"/>
            </a:solidFill>
            <a:ln w="8756" cap="flat">
              <a:noFill/>
              <a:prstDash val="solid"/>
              <a:miter/>
            </a:ln>
          </p:spPr>
          <p:txBody>
            <a:bodyPr rtlCol="0" anchor="ctr"/>
            <a:lstStyle/>
            <a:p>
              <a:pPr eaLnBrk="1" hangingPunct="1"/>
              <a:endParaRPr lang="ru-RU" sz="1600" dirty="0">
                <a:solidFill>
                  <a:srgbClr val="000000"/>
                </a:solidFill>
                <a:latin typeface="Arial"/>
                <a:cs typeface="+mn-cs"/>
              </a:endParaRPr>
            </a:p>
          </p:txBody>
        </p:sp>
        <p:sp>
          <p:nvSpPr>
            <p:cNvPr id="13357" name="Freeform: Shape 13356">
              <a:extLst>
                <a:ext uri="{FF2B5EF4-FFF2-40B4-BE49-F238E27FC236}">
                  <a16:creationId xmlns="" xmlns:a16="http://schemas.microsoft.com/office/drawing/2014/main" id="{64D3E82E-F198-4794-A857-02319AC77207}"/>
                </a:ext>
              </a:extLst>
            </p:cNvPr>
            <p:cNvSpPr/>
            <p:nvPr/>
          </p:nvSpPr>
          <p:spPr>
            <a:xfrm>
              <a:off x="8285281" y="528331"/>
              <a:ext cx="114047" cy="631642"/>
            </a:xfrm>
            <a:custGeom>
              <a:avLst/>
              <a:gdLst>
                <a:gd name="connsiteX0" fmla="*/ 6049 w 114046"/>
                <a:gd name="connsiteY0" fmla="*/ 6049 h 631641"/>
                <a:gd name="connsiteX1" fmla="*/ 110445 w 114046"/>
                <a:gd name="connsiteY1" fmla="*/ 6049 h 631641"/>
                <a:gd name="connsiteX2" fmla="*/ 110445 w 114046"/>
                <a:gd name="connsiteY2" fmla="*/ 628040 h 631641"/>
                <a:gd name="connsiteX3" fmla="*/ 6049 w 114046"/>
                <a:gd name="connsiteY3" fmla="*/ 628040 h 6316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4046" h="631641">
                  <a:moveTo>
                    <a:pt x="6049" y="6049"/>
                  </a:moveTo>
                  <a:lnTo>
                    <a:pt x="110445" y="6049"/>
                  </a:lnTo>
                  <a:lnTo>
                    <a:pt x="110445" y="628040"/>
                  </a:lnTo>
                  <a:lnTo>
                    <a:pt x="6049" y="628040"/>
                  </a:lnTo>
                  <a:close/>
                </a:path>
              </a:pathLst>
            </a:custGeom>
            <a:solidFill>
              <a:srgbClr val="248341"/>
            </a:solidFill>
            <a:ln w="8756" cap="flat">
              <a:noFill/>
              <a:prstDash val="solid"/>
              <a:miter/>
            </a:ln>
          </p:spPr>
          <p:txBody>
            <a:bodyPr rtlCol="0" anchor="ctr"/>
            <a:lstStyle/>
            <a:p>
              <a:pPr eaLnBrk="1" hangingPunct="1"/>
              <a:endParaRPr lang="ru-RU" sz="1600" dirty="0">
                <a:solidFill>
                  <a:srgbClr val="000000"/>
                </a:solidFill>
                <a:latin typeface="Arial"/>
                <a:cs typeface="+mn-cs"/>
              </a:endParaRPr>
            </a:p>
          </p:txBody>
        </p:sp>
        <p:sp>
          <p:nvSpPr>
            <p:cNvPr id="13358" name="Freeform: Shape 13357">
              <a:extLst>
                <a:ext uri="{FF2B5EF4-FFF2-40B4-BE49-F238E27FC236}">
                  <a16:creationId xmlns="" xmlns:a16="http://schemas.microsoft.com/office/drawing/2014/main" id="{8B54ADEE-BFBA-4702-BAFE-E38760B7948F}"/>
                </a:ext>
              </a:extLst>
            </p:cNvPr>
            <p:cNvSpPr/>
            <p:nvPr/>
          </p:nvSpPr>
          <p:spPr>
            <a:xfrm>
              <a:off x="8109198" y="528331"/>
              <a:ext cx="78955" cy="631642"/>
            </a:xfrm>
            <a:custGeom>
              <a:avLst/>
              <a:gdLst>
                <a:gd name="connsiteX0" fmla="*/ 6049 w 78955"/>
                <a:gd name="connsiteY0" fmla="*/ 6049 h 631641"/>
                <a:gd name="connsiteX1" fmla="*/ 75354 w 78955"/>
                <a:gd name="connsiteY1" fmla="*/ 6049 h 631641"/>
                <a:gd name="connsiteX2" fmla="*/ 75354 w 78955"/>
                <a:gd name="connsiteY2" fmla="*/ 628040 h 631641"/>
                <a:gd name="connsiteX3" fmla="*/ 6049 w 78955"/>
                <a:gd name="connsiteY3" fmla="*/ 628040 h 6316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8955" h="631641">
                  <a:moveTo>
                    <a:pt x="6049" y="6049"/>
                  </a:moveTo>
                  <a:lnTo>
                    <a:pt x="75354" y="6049"/>
                  </a:lnTo>
                  <a:lnTo>
                    <a:pt x="75354" y="628040"/>
                  </a:lnTo>
                  <a:lnTo>
                    <a:pt x="6049" y="628040"/>
                  </a:lnTo>
                  <a:close/>
                </a:path>
              </a:pathLst>
            </a:custGeom>
            <a:solidFill>
              <a:srgbClr val="248341"/>
            </a:solidFill>
            <a:ln w="8756" cap="flat">
              <a:noFill/>
              <a:prstDash val="solid"/>
              <a:miter/>
            </a:ln>
          </p:spPr>
          <p:txBody>
            <a:bodyPr rtlCol="0" anchor="ctr"/>
            <a:lstStyle/>
            <a:p>
              <a:pPr eaLnBrk="1" hangingPunct="1"/>
              <a:endParaRPr lang="ru-RU" sz="1600" dirty="0">
                <a:solidFill>
                  <a:srgbClr val="000000"/>
                </a:solidFill>
                <a:latin typeface="Arial"/>
                <a:cs typeface="+mn-cs"/>
              </a:endParaRPr>
            </a:p>
          </p:txBody>
        </p:sp>
        <p:sp>
          <p:nvSpPr>
            <p:cNvPr id="13359" name="Freeform: Shape 13358">
              <a:extLst>
                <a:ext uri="{FF2B5EF4-FFF2-40B4-BE49-F238E27FC236}">
                  <a16:creationId xmlns="" xmlns:a16="http://schemas.microsoft.com/office/drawing/2014/main" id="{B22411C5-5B0B-4DE5-BB72-ADF57E9568EB}"/>
                </a:ext>
              </a:extLst>
            </p:cNvPr>
            <p:cNvSpPr/>
            <p:nvPr/>
          </p:nvSpPr>
          <p:spPr>
            <a:xfrm>
              <a:off x="8494074" y="528331"/>
              <a:ext cx="78955" cy="631642"/>
            </a:xfrm>
            <a:custGeom>
              <a:avLst/>
              <a:gdLst>
                <a:gd name="connsiteX0" fmla="*/ 6049 w 78955"/>
                <a:gd name="connsiteY0" fmla="*/ 6049 h 631641"/>
                <a:gd name="connsiteX1" fmla="*/ 75354 w 78955"/>
                <a:gd name="connsiteY1" fmla="*/ 6049 h 631641"/>
                <a:gd name="connsiteX2" fmla="*/ 75354 w 78955"/>
                <a:gd name="connsiteY2" fmla="*/ 628040 h 631641"/>
                <a:gd name="connsiteX3" fmla="*/ 6049 w 78955"/>
                <a:gd name="connsiteY3" fmla="*/ 628040 h 6316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8955" h="631641">
                  <a:moveTo>
                    <a:pt x="6049" y="6049"/>
                  </a:moveTo>
                  <a:lnTo>
                    <a:pt x="75354" y="6049"/>
                  </a:lnTo>
                  <a:lnTo>
                    <a:pt x="75354" y="628040"/>
                  </a:lnTo>
                  <a:lnTo>
                    <a:pt x="6049" y="628040"/>
                  </a:lnTo>
                  <a:close/>
                </a:path>
              </a:pathLst>
            </a:custGeom>
            <a:solidFill>
              <a:srgbClr val="6AA744"/>
            </a:solidFill>
            <a:ln w="8756" cap="flat">
              <a:noFill/>
              <a:prstDash val="solid"/>
              <a:miter/>
            </a:ln>
          </p:spPr>
          <p:txBody>
            <a:bodyPr rtlCol="0" anchor="ctr"/>
            <a:lstStyle/>
            <a:p>
              <a:pPr eaLnBrk="1" hangingPunct="1"/>
              <a:endParaRPr lang="ru-RU" sz="1600" dirty="0">
                <a:solidFill>
                  <a:srgbClr val="000000"/>
                </a:solidFill>
                <a:latin typeface="Arial"/>
                <a:cs typeface="+mn-cs"/>
              </a:endParaRPr>
            </a:p>
          </p:txBody>
        </p:sp>
        <p:sp>
          <p:nvSpPr>
            <p:cNvPr id="13360" name="Freeform: Shape 13359">
              <a:extLst>
                <a:ext uri="{FF2B5EF4-FFF2-40B4-BE49-F238E27FC236}">
                  <a16:creationId xmlns="" xmlns:a16="http://schemas.microsoft.com/office/drawing/2014/main" id="{8E68478C-4DEE-4A7A-9DF8-616A2A423C2D}"/>
                </a:ext>
              </a:extLst>
            </p:cNvPr>
            <p:cNvSpPr/>
            <p:nvPr/>
          </p:nvSpPr>
          <p:spPr>
            <a:xfrm>
              <a:off x="8701990" y="528331"/>
              <a:ext cx="78955" cy="631642"/>
            </a:xfrm>
            <a:custGeom>
              <a:avLst/>
              <a:gdLst>
                <a:gd name="connsiteX0" fmla="*/ 6049 w 78955"/>
                <a:gd name="connsiteY0" fmla="*/ 6049 h 631641"/>
                <a:gd name="connsiteX1" fmla="*/ 75354 w 78955"/>
                <a:gd name="connsiteY1" fmla="*/ 6049 h 631641"/>
                <a:gd name="connsiteX2" fmla="*/ 75354 w 78955"/>
                <a:gd name="connsiteY2" fmla="*/ 628040 h 631641"/>
                <a:gd name="connsiteX3" fmla="*/ 6049 w 78955"/>
                <a:gd name="connsiteY3" fmla="*/ 628040 h 6316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8955" h="631641">
                  <a:moveTo>
                    <a:pt x="6049" y="6049"/>
                  </a:moveTo>
                  <a:lnTo>
                    <a:pt x="75354" y="6049"/>
                  </a:lnTo>
                  <a:lnTo>
                    <a:pt x="75354" y="628040"/>
                  </a:lnTo>
                  <a:lnTo>
                    <a:pt x="6049" y="628040"/>
                  </a:lnTo>
                  <a:close/>
                </a:path>
              </a:pathLst>
            </a:custGeom>
            <a:solidFill>
              <a:srgbClr val="A6CE39"/>
            </a:solidFill>
            <a:ln w="8756" cap="flat">
              <a:noFill/>
              <a:prstDash val="solid"/>
              <a:miter/>
            </a:ln>
          </p:spPr>
          <p:txBody>
            <a:bodyPr rtlCol="0" anchor="ctr"/>
            <a:lstStyle/>
            <a:p>
              <a:pPr eaLnBrk="1" hangingPunct="1"/>
              <a:endParaRPr lang="ru-RU" sz="1600" dirty="0">
                <a:solidFill>
                  <a:srgbClr val="000000"/>
                </a:solidFill>
                <a:latin typeface="Arial"/>
                <a:cs typeface="+mn-cs"/>
              </a:endParaRPr>
            </a:p>
          </p:txBody>
        </p:sp>
        <p:sp>
          <p:nvSpPr>
            <p:cNvPr id="13361" name="Freeform: Shape 13360">
              <a:extLst>
                <a:ext uri="{FF2B5EF4-FFF2-40B4-BE49-F238E27FC236}">
                  <a16:creationId xmlns="" xmlns:a16="http://schemas.microsoft.com/office/drawing/2014/main" id="{BDED51A8-542E-44A7-B11D-6C80E57C26F3}"/>
                </a:ext>
              </a:extLst>
            </p:cNvPr>
            <p:cNvSpPr/>
            <p:nvPr/>
          </p:nvSpPr>
          <p:spPr>
            <a:xfrm>
              <a:off x="8389677" y="528331"/>
              <a:ext cx="43864" cy="631642"/>
            </a:xfrm>
            <a:custGeom>
              <a:avLst/>
              <a:gdLst>
                <a:gd name="connsiteX0" fmla="*/ 6049 w 43864"/>
                <a:gd name="connsiteY0" fmla="*/ 6049 h 631641"/>
                <a:gd name="connsiteX1" fmla="*/ 41140 w 43864"/>
                <a:gd name="connsiteY1" fmla="*/ 6049 h 631641"/>
                <a:gd name="connsiteX2" fmla="*/ 41140 w 43864"/>
                <a:gd name="connsiteY2" fmla="*/ 628040 h 631641"/>
                <a:gd name="connsiteX3" fmla="*/ 6049 w 43864"/>
                <a:gd name="connsiteY3" fmla="*/ 628040 h 6316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3864" h="631641">
                  <a:moveTo>
                    <a:pt x="6049" y="6049"/>
                  </a:moveTo>
                  <a:lnTo>
                    <a:pt x="41140" y="6049"/>
                  </a:lnTo>
                  <a:lnTo>
                    <a:pt x="41140" y="628040"/>
                  </a:lnTo>
                  <a:lnTo>
                    <a:pt x="6049" y="628040"/>
                  </a:lnTo>
                  <a:close/>
                </a:path>
              </a:pathLst>
            </a:custGeom>
            <a:solidFill>
              <a:srgbClr val="A6CE39"/>
            </a:solidFill>
            <a:ln w="8756" cap="flat">
              <a:noFill/>
              <a:prstDash val="solid"/>
              <a:miter/>
            </a:ln>
          </p:spPr>
          <p:txBody>
            <a:bodyPr rtlCol="0" anchor="ctr"/>
            <a:lstStyle/>
            <a:p>
              <a:pPr eaLnBrk="1" hangingPunct="1"/>
              <a:endParaRPr lang="ru-RU" sz="1600" dirty="0">
                <a:solidFill>
                  <a:srgbClr val="000000"/>
                </a:solidFill>
                <a:latin typeface="Arial"/>
                <a:cs typeface="+mn-cs"/>
              </a:endParaRPr>
            </a:p>
          </p:txBody>
        </p:sp>
        <p:sp>
          <p:nvSpPr>
            <p:cNvPr id="13362" name="Freeform: Shape 13361">
              <a:extLst>
                <a:ext uri="{FF2B5EF4-FFF2-40B4-BE49-F238E27FC236}">
                  <a16:creationId xmlns="" xmlns:a16="http://schemas.microsoft.com/office/drawing/2014/main" id="{AC2C1A0D-C23F-4C0E-ACA7-0934397CFCA7}"/>
                </a:ext>
              </a:extLst>
            </p:cNvPr>
            <p:cNvSpPr/>
            <p:nvPr/>
          </p:nvSpPr>
          <p:spPr>
            <a:xfrm>
              <a:off x="8215976" y="528331"/>
              <a:ext cx="43864" cy="631642"/>
            </a:xfrm>
            <a:custGeom>
              <a:avLst/>
              <a:gdLst>
                <a:gd name="connsiteX0" fmla="*/ 6049 w 43864"/>
                <a:gd name="connsiteY0" fmla="*/ 6049 h 631641"/>
                <a:gd name="connsiteX1" fmla="*/ 41140 w 43864"/>
                <a:gd name="connsiteY1" fmla="*/ 6049 h 631641"/>
                <a:gd name="connsiteX2" fmla="*/ 41140 w 43864"/>
                <a:gd name="connsiteY2" fmla="*/ 628040 h 631641"/>
                <a:gd name="connsiteX3" fmla="*/ 6049 w 43864"/>
                <a:gd name="connsiteY3" fmla="*/ 628040 h 6316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3864" h="631641">
                  <a:moveTo>
                    <a:pt x="6049" y="6049"/>
                  </a:moveTo>
                  <a:lnTo>
                    <a:pt x="41140" y="6049"/>
                  </a:lnTo>
                  <a:lnTo>
                    <a:pt x="41140" y="628040"/>
                  </a:lnTo>
                  <a:lnTo>
                    <a:pt x="6049" y="628040"/>
                  </a:lnTo>
                  <a:close/>
                </a:path>
              </a:pathLst>
            </a:custGeom>
            <a:solidFill>
              <a:srgbClr val="245F34"/>
            </a:solidFill>
            <a:ln w="8756" cap="flat">
              <a:noFill/>
              <a:prstDash val="solid"/>
              <a:miter/>
            </a:ln>
          </p:spPr>
          <p:txBody>
            <a:bodyPr rtlCol="0" anchor="ctr"/>
            <a:lstStyle/>
            <a:p>
              <a:pPr eaLnBrk="1" hangingPunct="1"/>
              <a:endParaRPr lang="ru-RU" sz="1600" dirty="0">
                <a:solidFill>
                  <a:srgbClr val="000000"/>
                </a:solidFill>
                <a:latin typeface="Arial"/>
                <a:cs typeface="+mn-cs"/>
              </a:endParaRPr>
            </a:p>
          </p:txBody>
        </p:sp>
        <p:sp>
          <p:nvSpPr>
            <p:cNvPr id="13363" name="Freeform: Shape 13362">
              <a:extLst>
                <a:ext uri="{FF2B5EF4-FFF2-40B4-BE49-F238E27FC236}">
                  <a16:creationId xmlns="" xmlns:a16="http://schemas.microsoft.com/office/drawing/2014/main" id="{49F44850-9CBA-4736-BE25-80465B13EC65}"/>
                </a:ext>
              </a:extLst>
            </p:cNvPr>
            <p:cNvSpPr/>
            <p:nvPr/>
          </p:nvSpPr>
          <p:spPr>
            <a:xfrm>
              <a:off x="8632684" y="528331"/>
              <a:ext cx="43864" cy="631642"/>
            </a:xfrm>
            <a:custGeom>
              <a:avLst/>
              <a:gdLst>
                <a:gd name="connsiteX0" fmla="*/ 6049 w 43864"/>
                <a:gd name="connsiteY0" fmla="*/ 6049 h 631641"/>
                <a:gd name="connsiteX1" fmla="*/ 41140 w 43864"/>
                <a:gd name="connsiteY1" fmla="*/ 6049 h 631641"/>
                <a:gd name="connsiteX2" fmla="*/ 41140 w 43864"/>
                <a:gd name="connsiteY2" fmla="*/ 628040 h 631641"/>
                <a:gd name="connsiteX3" fmla="*/ 6049 w 43864"/>
                <a:gd name="connsiteY3" fmla="*/ 628040 h 6316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3864" h="631641">
                  <a:moveTo>
                    <a:pt x="6049" y="6049"/>
                  </a:moveTo>
                  <a:lnTo>
                    <a:pt x="41140" y="6049"/>
                  </a:lnTo>
                  <a:lnTo>
                    <a:pt x="41140" y="628040"/>
                  </a:lnTo>
                  <a:lnTo>
                    <a:pt x="6049" y="628040"/>
                  </a:lnTo>
                  <a:close/>
                </a:path>
              </a:pathLst>
            </a:custGeom>
            <a:solidFill>
              <a:srgbClr val="FFCB05"/>
            </a:solidFill>
            <a:ln w="8756" cap="flat">
              <a:noFill/>
              <a:prstDash val="solid"/>
              <a:miter/>
            </a:ln>
          </p:spPr>
          <p:txBody>
            <a:bodyPr rtlCol="0" anchor="ctr"/>
            <a:lstStyle/>
            <a:p>
              <a:pPr eaLnBrk="1" hangingPunct="1"/>
              <a:endParaRPr lang="ru-RU" sz="1600" dirty="0">
                <a:solidFill>
                  <a:srgbClr val="000000"/>
                </a:solidFill>
                <a:latin typeface="Arial"/>
                <a:cs typeface="+mn-cs"/>
              </a:endParaRPr>
            </a:p>
          </p:txBody>
        </p:sp>
        <p:sp>
          <p:nvSpPr>
            <p:cNvPr id="13364" name="Freeform: Shape 13363">
              <a:extLst>
                <a:ext uri="{FF2B5EF4-FFF2-40B4-BE49-F238E27FC236}">
                  <a16:creationId xmlns="" xmlns:a16="http://schemas.microsoft.com/office/drawing/2014/main" id="{DE58C51A-A122-4DF6-9321-CE8B7F13BA23}"/>
                </a:ext>
              </a:extLst>
            </p:cNvPr>
            <p:cNvSpPr/>
            <p:nvPr/>
          </p:nvSpPr>
          <p:spPr>
            <a:xfrm>
              <a:off x="8841477" y="528331"/>
              <a:ext cx="43864" cy="631642"/>
            </a:xfrm>
            <a:custGeom>
              <a:avLst/>
              <a:gdLst>
                <a:gd name="connsiteX0" fmla="*/ 6049 w 43864"/>
                <a:gd name="connsiteY0" fmla="*/ 6049 h 631641"/>
                <a:gd name="connsiteX1" fmla="*/ 41140 w 43864"/>
                <a:gd name="connsiteY1" fmla="*/ 6049 h 631641"/>
                <a:gd name="connsiteX2" fmla="*/ 41140 w 43864"/>
                <a:gd name="connsiteY2" fmla="*/ 628040 h 631641"/>
                <a:gd name="connsiteX3" fmla="*/ 6049 w 43864"/>
                <a:gd name="connsiteY3" fmla="*/ 628040 h 6316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3864" h="631641">
                  <a:moveTo>
                    <a:pt x="6049" y="6049"/>
                  </a:moveTo>
                  <a:lnTo>
                    <a:pt x="41140" y="6049"/>
                  </a:lnTo>
                  <a:lnTo>
                    <a:pt x="41140" y="628040"/>
                  </a:lnTo>
                  <a:lnTo>
                    <a:pt x="6049" y="628040"/>
                  </a:lnTo>
                  <a:close/>
                </a:path>
              </a:pathLst>
            </a:custGeom>
            <a:solidFill>
              <a:srgbClr val="FFCB05"/>
            </a:solidFill>
            <a:ln w="8756" cap="flat">
              <a:noFill/>
              <a:prstDash val="solid"/>
              <a:miter/>
            </a:ln>
          </p:spPr>
          <p:txBody>
            <a:bodyPr rtlCol="0" anchor="ctr"/>
            <a:lstStyle/>
            <a:p>
              <a:pPr eaLnBrk="1" hangingPunct="1"/>
              <a:endParaRPr lang="ru-RU" sz="1600" dirty="0">
                <a:solidFill>
                  <a:srgbClr val="000000"/>
                </a:solidFill>
                <a:latin typeface="Arial"/>
                <a:cs typeface="+mn-cs"/>
              </a:endParaRPr>
            </a:p>
          </p:txBody>
        </p:sp>
      </p:grpSp>
    </p:spTree>
    <p:extLst>
      <p:ext uri="{BB962C8B-B14F-4D97-AF65-F5344CB8AC3E}">
        <p14:creationId xmlns="" xmlns:p14="http://schemas.microsoft.com/office/powerpoint/2010/main" val="48365734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0"/>
    </mc:Choice>
    <mc:Fallback>
      <p:transition/>
    </mc:Fallback>
  </mc:AlternateContent>
  <p:extLst mod="1">
    <p:ext uri="{DCECCB84-F9BA-43D5-87BE-67443E8EF086}">
      <p15:sldGuideLst xmlns="" xmlns:p15="http://schemas.microsoft.com/office/powerpoint/2012/main">
        <p15:guide id="1" orient="horz" pos="2117">
          <p15:clr>
            <a:srgbClr val="FBAE40"/>
          </p15:clr>
        </p15:guide>
        <p15:guide id="2" pos="2822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>
            <a:extLst>
              <a:ext uri="{FF2B5EF4-FFF2-40B4-BE49-F238E27FC236}">
                <a16:creationId xmlns="" xmlns:a16="http://schemas.microsoft.com/office/drawing/2014/main" id="{EFED8B3A-E347-4607-8E72-BBA77B692DCB}"/>
              </a:ext>
            </a:extLst>
          </p:cNvPr>
          <p:cNvGraphicFramePr>
            <a:graphicFrameLocks noChangeAspect="1"/>
          </p:cNvGraphicFramePr>
          <p:nvPr userDrawn="1">
            <p:extLst/>
          </p:nvPr>
        </p:nvGraphicFramePr>
        <p:xfrm>
          <a:off x="1756" y="1620"/>
          <a:ext cx="1755" cy="1620"/>
        </p:xfrm>
        <a:graphic>
          <a:graphicData uri="http://schemas.openxmlformats.org/presentationml/2006/ole">
            <p:oleObj spid="_x0000_s9296" name="think-cell Slide" r:id="rId4" imgW="360" imgH="360" progId="">
              <p:embed/>
            </p:oleObj>
          </a:graphicData>
        </a:graphic>
      </p:graphicFrame>
      <p:sp>
        <p:nvSpPr>
          <p:cNvPr id="3" name="Rectangle 2" hidden="1">
            <a:extLst>
              <a:ext uri="{FF2B5EF4-FFF2-40B4-BE49-F238E27FC236}">
                <a16:creationId xmlns="" xmlns:a16="http://schemas.microsoft.com/office/drawing/2014/main" id="{749EAC6D-2BE7-4619-99A9-DD2EB236D21A}"/>
              </a:ext>
            </a:extLst>
          </p:cNvPr>
          <p:cNvSpPr/>
          <p:nvPr userDrawn="1">
            <p:custDataLst>
              <p:tags r:id="rId2"/>
            </p:custDataLst>
          </p:nvPr>
        </p:nvSpPr>
        <p:spPr>
          <a:xfrm>
            <a:off x="2" y="0"/>
            <a:ext cx="175483" cy="161974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algn="ctr" eaLnBrk="1" hangingPunct="1"/>
            <a:endParaRPr lang="en-US" b="1" dirty="0">
              <a:solidFill>
                <a:srgbClr val="000000"/>
              </a:solidFill>
              <a:sym typeface="Arial" panose="020B0604020202020204" pitchFamily="34" charset="0"/>
            </a:endParaRPr>
          </a:p>
        </p:txBody>
      </p:sp>
      <p:sp>
        <p:nvSpPr>
          <p:cNvPr id="2" name="2. Slide Title"/>
          <p:cNvSpPr>
            <a:spLocks noGrp="1"/>
          </p:cNvSpPr>
          <p:nvPr>
            <p:ph type="title"/>
          </p:nvPr>
        </p:nvSpPr>
        <p:spPr bwMode="auto">
          <a:xfrm>
            <a:off x="247431" y="557651"/>
            <a:ext cx="6071702" cy="314028"/>
          </a:xfrm>
        </p:spPr>
        <p:txBody>
          <a:bodyPr/>
          <a:lstStyle>
            <a:lvl1pPr>
              <a:defRPr sz="2000"/>
            </a:lvl1pPr>
          </a:lstStyle>
          <a:p>
            <a:r>
              <a:rPr lang="en-US"/>
              <a:t>Click to edit Master title style</a:t>
            </a:r>
            <a:endParaRPr lang="ru-RU" dirty="0"/>
          </a:p>
        </p:txBody>
      </p:sp>
      <p:sp>
        <p:nvSpPr>
          <p:cNvPr id="8" name="Slide Number"/>
          <p:cNvSpPr txBox="1">
            <a:spLocks/>
          </p:cNvSpPr>
          <p:nvPr userDrawn="1"/>
        </p:nvSpPr>
        <p:spPr bwMode="auto">
          <a:xfrm>
            <a:off x="9467503" y="6589950"/>
            <a:ext cx="125034" cy="123111"/>
          </a:xfrm>
          <a:prstGeom prst="rect">
            <a:avLst/>
          </a:prstGeom>
        </p:spPr>
        <p:txBody>
          <a:bodyPr vert="horz" wrap="none" lIns="0" tIns="0" rIns="0" bIns="0" rtlCol="0" anchor="ctr">
            <a:spAutoFit/>
          </a:bodyPr>
          <a:lstStyle>
            <a:defPPr>
              <a:defRPr lang="ru-RU"/>
            </a:defPPr>
            <a:lvl1pPr>
              <a:defRPr sz="1000" baseline="0">
                <a:latin typeface="+mn-lt"/>
              </a:defRPr>
            </a:lvl1pPr>
          </a:lstStyle>
          <a:p>
            <a:pPr eaLnBrk="1" hangingPunct="1"/>
            <a:fld id="{42C328C1-A84F-4A39-A664-DBA00541A8C6}" type="slidenum">
              <a:rPr lang="ru-RU" sz="800" smtClean="0">
                <a:solidFill>
                  <a:srgbClr val="FFFFFF"/>
                </a:solidFill>
                <a:cs typeface="+mn-cs"/>
              </a:rPr>
              <a:pPr eaLnBrk="1" hangingPunct="1"/>
              <a:t>‹#›</a:t>
            </a:fld>
            <a:endParaRPr lang="ru-RU" sz="800" dirty="0">
              <a:solidFill>
                <a:srgbClr val="FFFFFF"/>
              </a:solidFill>
              <a:cs typeface="+mn-cs"/>
            </a:endParaRPr>
          </a:p>
        </p:txBody>
      </p:sp>
      <p:sp>
        <p:nvSpPr>
          <p:cNvPr id="5" name="doc id" hidden="1"/>
          <p:cNvSpPr>
            <a:spLocks noChangeArrowheads="1"/>
          </p:cNvSpPr>
          <p:nvPr userDrawn="1"/>
        </p:nvSpPr>
        <p:spPr bwMode="auto">
          <a:xfrm>
            <a:off x="8933826" y="51833"/>
            <a:ext cx="726499" cy="1247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/>
          <a:lstStyle/>
          <a:p>
            <a:pPr algn="r" defTabSz="913526" eaLnBrk="1" hangingPunct="1"/>
            <a:endParaRPr lang="ru-RU" sz="800" dirty="0">
              <a:solidFill>
                <a:srgbClr val="808080"/>
              </a:solidFill>
              <a:latin typeface="Arial"/>
              <a:cs typeface="+mn-cs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474426513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0"/>
    </mc:Choice>
    <mc:Fallback>
      <p:transition/>
    </mc:Fallback>
  </mc:AlternateContent>
  <p:extLst mod="1">
    <p:ext uri="{DCECCB84-F9BA-43D5-87BE-67443E8EF086}">
      <p15:sldGuideLst xmlns="" xmlns:p15="http://schemas.microsoft.com/office/powerpoint/2012/main"/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Only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>
            <a:extLst>
              <a:ext uri="{FF2B5EF4-FFF2-40B4-BE49-F238E27FC236}">
                <a16:creationId xmlns="" xmlns:a16="http://schemas.microsoft.com/office/drawing/2014/main" id="{3A4C10C8-1C86-4631-A642-F3E3792DB2C9}"/>
              </a:ext>
            </a:extLst>
          </p:cNvPr>
          <p:cNvGraphicFramePr>
            <a:graphicFrameLocks noChangeAspect="1"/>
          </p:cNvGraphicFramePr>
          <p:nvPr userDrawn="1">
            <p:extLst/>
          </p:nvPr>
        </p:nvGraphicFramePr>
        <p:xfrm>
          <a:off x="1763" y="1675"/>
          <a:ext cx="1754" cy="1619"/>
        </p:xfrm>
        <a:graphic>
          <a:graphicData uri="http://schemas.openxmlformats.org/presentationml/2006/ole">
            <p:oleObj spid="_x0000_s10320" name="think-cell Slide" r:id="rId5" imgW="360" imgH="360" progId="">
              <p:embed/>
            </p:oleObj>
          </a:graphicData>
        </a:graphic>
      </p:graphicFrame>
      <p:sp>
        <p:nvSpPr>
          <p:cNvPr id="4" name="Rectangle 3" hidden="1">
            <a:extLst>
              <a:ext uri="{FF2B5EF4-FFF2-40B4-BE49-F238E27FC236}">
                <a16:creationId xmlns="" xmlns:a16="http://schemas.microsoft.com/office/drawing/2014/main" id="{DE48A48E-9064-46FC-AA59-85849A9CD32F}"/>
              </a:ext>
            </a:extLst>
          </p:cNvPr>
          <p:cNvSpPr/>
          <p:nvPr userDrawn="1">
            <p:custDataLst>
              <p:tags r:id="rId2"/>
            </p:custDataLst>
          </p:nvPr>
        </p:nvSpPr>
        <p:spPr>
          <a:xfrm>
            <a:off x="2" y="0"/>
            <a:ext cx="175483" cy="161974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algn="ctr" eaLnBrk="1" hangingPunct="1"/>
            <a:endParaRPr lang="en-US" b="1" dirty="0">
              <a:solidFill>
                <a:srgbClr val="000000"/>
              </a:solidFill>
              <a:sym typeface="Arial" panose="020B0604020202020204" pitchFamily="34" charset="0"/>
            </a:endParaRPr>
          </a:p>
        </p:txBody>
      </p:sp>
      <p:sp>
        <p:nvSpPr>
          <p:cNvPr id="15" name="Slide Number" hidden="1"/>
          <p:cNvSpPr txBox="1">
            <a:spLocks/>
          </p:cNvSpPr>
          <p:nvPr userDrawn="1"/>
        </p:nvSpPr>
        <p:spPr>
          <a:xfrm>
            <a:off x="9467294" y="6641771"/>
            <a:ext cx="125034" cy="123111"/>
          </a:xfrm>
          <a:prstGeom prst="rect">
            <a:avLst/>
          </a:prstGeom>
        </p:spPr>
        <p:txBody>
          <a:bodyPr vert="horz" wrap="none" lIns="0" tIns="0" rIns="0" bIns="0" rtlCol="0" anchor="ctr">
            <a:spAutoFit/>
          </a:bodyPr>
          <a:lstStyle>
            <a:defPPr>
              <a:defRPr lang="ru-RU"/>
            </a:defPPr>
            <a:lvl1pPr>
              <a:defRPr sz="1000" baseline="0">
                <a:latin typeface="+mn-lt"/>
              </a:defRPr>
            </a:lvl1pPr>
          </a:lstStyle>
          <a:p>
            <a:pPr eaLnBrk="1" hangingPunct="1"/>
            <a:fld id="{42C328C1-A84F-4A39-A664-DBA00541A8C6}" type="slidenum">
              <a:rPr lang="ru-RU" sz="800" smtClean="0">
                <a:solidFill>
                  <a:srgbClr val="FFFFFF"/>
                </a:solidFill>
                <a:cs typeface="+mn-cs"/>
              </a:rPr>
              <a:pPr eaLnBrk="1" hangingPunct="1"/>
              <a:t>‹#›</a:t>
            </a:fld>
            <a:endParaRPr lang="ru-RU" sz="800" dirty="0">
              <a:solidFill>
                <a:srgbClr val="FFFFFF"/>
              </a:solidFill>
              <a:cs typeface="+mn-cs"/>
            </a:endParaRPr>
          </a:p>
        </p:txBody>
      </p:sp>
      <p:sp>
        <p:nvSpPr>
          <p:cNvPr id="16" name="SlideLogoText" hidden="1"/>
          <p:cNvSpPr>
            <a:spLocks noChangeArrowheads="1"/>
          </p:cNvSpPr>
          <p:nvPr userDrawn="1">
            <p:custDataLst>
              <p:tags r:id="rId3"/>
            </p:custDataLst>
          </p:nvPr>
        </p:nvSpPr>
        <p:spPr bwMode="auto">
          <a:xfrm>
            <a:off x="8342940" y="6641771"/>
            <a:ext cx="1013098" cy="1231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 anchor="ctr">
            <a:spAutoFit/>
          </a:bodyPr>
          <a:lstStyle/>
          <a:p>
            <a:pPr algn="r" defTabSz="913526" eaLnBrk="1" hangingPunct="1"/>
            <a:r>
              <a:rPr lang="ru-RU" sz="800" dirty="0">
                <a:solidFill>
                  <a:srgbClr val="FFFFFF"/>
                </a:solidFill>
                <a:latin typeface="Arial"/>
                <a:cs typeface="+mn-cs"/>
              </a:rPr>
              <a:t>McKinsey &amp; Company</a:t>
            </a:r>
          </a:p>
        </p:txBody>
      </p:sp>
      <p:sp>
        <p:nvSpPr>
          <p:cNvPr id="5" name="doc id" hidden="1"/>
          <p:cNvSpPr>
            <a:spLocks noChangeArrowheads="1"/>
          </p:cNvSpPr>
          <p:nvPr userDrawn="1"/>
        </p:nvSpPr>
        <p:spPr bwMode="auto">
          <a:xfrm>
            <a:off x="8933826" y="51833"/>
            <a:ext cx="726499" cy="1247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/>
          <a:lstStyle/>
          <a:p>
            <a:pPr algn="r" defTabSz="913526" eaLnBrk="1" hangingPunct="1"/>
            <a:endParaRPr lang="ru-RU" sz="800" dirty="0">
              <a:solidFill>
                <a:srgbClr val="808080"/>
              </a:solidFill>
              <a:latin typeface="Arial"/>
              <a:cs typeface="+mn-cs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="" xmlns:a16="http://schemas.microsoft.com/office/drawing/2014/main" id="{A19459C1-220C-4412-96C0-F8DAA7B0F1F5}"/>
              </a:ext>
            </a:extLst>
          </p:cNvPr>
          <p:cNvSpPr/>
          <p:nvPr userDrawn="1"/>
        </p:nvSpPr>
        <p:spPr>
          <a:xfrm>
            <a:off x="0" y="1"/>
            <a:ext cx="9906000" cy="6858000"/>
          </a:xfrm>
          <a:prstGeom prst="rect">
            <a:avLst/>
          </a:prstGeom>
          <a:solidFill>
            <a:schemeClr val="bg1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3296" tIns="46648" rIns="93296" bIns="46648" rtlCol="0" anchor="ctr"/>
          <a:lstStyle/>
          <a:p>
            <a:pPr algn="ctr" eaLnBrk="1" hangingPunct="1"/>
            <a:endParaRPr lang="ru-RU" sz="1600" dirty="0">
              <a:solidFill>
                <a:srgbClr val="000000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7460" y="545307"/>
            <a:ext cx="9354775" cy="282625"/>
          </a:xfrm>
        </p:spPr>
        <p:txBody>
          <a:bodyPr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281542626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>
    <mc:Choice xmlns="" xmlns:p14="http://schemas.microsoft.com/office/powerpoint/2010/main" Requires="p14">
      <p:transition p14:dur="0"/>
    </mc:Choice>
    <mc:Fallback>
      <p:transition/>
    </mc:Fallback>
  </mc:AlternateContent>
  <p:extLst mod="1">
    <p:ext uri="{DCECCB84-F9BA-43D5-87BE-67443E8EF086}">
      <p15:sldGuideLst xmlns="" xmlns:p15="http://schemas.microsoft.com/office/powerpoint/2012/main">
        <p15:guide id="1" pos="3978">
          <p15:clr>
            <a:srgbClr val="000000"/>
          </p15:clr>
        </p15:guide>
        <p15:guide id="2" orient="horz" pos="570">
          <p15:clr>
            <a:srgbClr val="000000"/>
          </p15:clr>
        </p15:guide>
        <p15:guide id="3" orient="horz" pos="3912">
          <p15:clr>
            <a:srgbClr val="000000"/>
          </p15:clr>
        </p15:guide>
        <p15:guide id="4" pos="72">
          <p15:clr>
            <a:srgbClr val="00000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10FD9ECB-2FF6-42EE-BEDE-ACA1CE7A81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7462659-E701-425B-9A5F-7D3BA8FB6B6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4147167216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0"/>
    </mc:Choice>
    <mc:Fallback>
      <p:transition/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Pattern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1" y="2336858"/>
            <a:ext cx="9906000" cy="217170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76990" y="2540000"/>
            <a:ext cx="4104565" cy="1752600"/>
          </a:xfrm>
        </p:spPr>
        <p:txBody>
          <a:bodyPr bIns="187180" anchor="ctr">
            <a:normAutofit/>
          </a:bodyPr>
          <a:lstStyle>
            <a:lvl1pPr algn="l">
              <a:defRPr sz="2400" b="1" cap="none">
                <a:solidFill>
                  <a:schemeClr val="bg1"/>
                </a:solidFill>
              </a:defRPr>
            </a:lvl1pPr>
          </a:lstStyle>
          <a:p>
            <a:r>
              <a:rPr lang="ru-RU" dirty="0" smtClean="0"/>
              <a:t>Заголовок раздела презентации</a:t>
            </a:r>
            <a:endParaRPr lang="en-US" dirty="0"/>
          </a:p>
        </p:txBody>
      </p:sp>
      <p:pic>
        <p:nvPicPr>
          <p:cNvPr id="6" name="Picture 5" descr="Logo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452920" y="534397"/>
            <a:ext cx="3466869" cy="633942"/>
          </a:xfrm>
          <a:prstGeom prst="rect">
            <a:avLst/>
          </a:prstGeom>
        </p:spPr>
      </p:pic>
      <p:sp>
        <p:nvSpPr>
          <p:cNvPr id="7" name="Rectangle 6"/>
          <p:cNvSpPr/>
          <p:nvPr userDrawn="1"/>
        </p:nvSpPr>
        <p:spPr>
          <a:xfrm>
            <a:off x="0" y="534397"/>
            <a:ext cx="136500" cy="633942"/>
          </a:xfrm>
          <a:prstGeom prst="rect">
            <a:avLst/>
          </a:prstGeom>
          <a:solidFill>
            <a:srgbClr val="F6BC1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30" tIns="45716" rIns="91430" bIns="45716" rtlCol="0" anchor="ctr"/>
          <a:lstStyle/>
          <a:p>
            <a:pPr algn="ctr" eaLnBrk="1" hangingPunct="1"/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9" name="Text Placeholder 11"/>
          <p:cNvSpPr>
            <a:spLocks noGrp="1"/>
          </p:cNvSpPr>
          <p:nvPr>
            <p:ph type="body" sz="quarter" idx="10" hasCustomPrompt="1"/>
          </p:nvPr>
        </p:nvSpPr>
        <p:spPr>
          <a:xfrm>
            <a:off x="476990" y="741461"/>
            <a:ext cx="4104565" cy="219820"/>
          </a:xfrm>
        </p:spPr>
        <p:txBody>
          <a:bodyPr anchor="ctr"/>
          <a:lstStyle>
            <a:lvl1pPr>
              <a:buNone/>
              <a:defRPr baseline="0"/>
            </a:lvl1pPr>
          </a:lstStyle>
          <a:p>
            <a:pPr lvl="0"/>
            <a:r>
              <a:rPr lang="ru-RU" dirty="0" smtClean="0"/>
              <a:t>С нами надежно.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697692250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0"/>
    </mc:Choice>
    <mc:Fallback>
      <p:transition/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 userDrawn="1">
            <p:extLst/>
          </p:nvPr>
        </p:nvGraphicFramePr>
        <p:xfrm>
          <a:off x="1763" y="1672"/>
          <a:ext cx="1754" cy="1619"/>
        </p:xfrm>
        <a:graphic>
          <a:graphicData uri="http://schemas.openxmlformats.org/presentationml/2006/ole">
            <p:oleObj spid="_x0000_s12366" name="think-cell Slide" r:id="rId4" imgW="360" imgH="360" progId="">
              <p:embed/>
            </p:oleObj>
          </a:graphicData>
        </a:graphic>
      </p:graphicFrame>
      <p:sp>
        <p:nvSpPr>
          <p:cNvPr id="9" name="Rectangle 8" hidden="1">
            <a:extLst>
              <a:ext uri="{FF2B5EF4-FFF2-40B4-BE49-F238E27FC236}">
                <a16:creationId xmlns="" xmlns:a16="http://schemas.microsoft.com/office/drawing/2014/main" id="{6E008F18-E19A-4BCC-B3CC-C997B822A233}"/>
              </a:ext>
            </a:extLst>
          </p:cNvPr>
          <p:cNvSpPr/>
          <p:nvPr userDrawn="1">
            <p:custDataLst>
              <p:tags r:id="rId2"/>
            </p:custDataLst>
          </p:nvPr>
        </p:nvSpPr>
        <p:spPr>
          <a:xfrm>
            <a:off x="2" y="0"/>
            <a:ext cx="175483" cy="161974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algn="ctr" eaLnBrk="1" hangingPunct="1"/>
            <a:endParaRPr lang="en-US" sz="2400" b="1" dirty="0">
              <a:solidFill>
                <a:srgbClr val="000000"/>
              </a:solidFill>
              <a:sym typeface="Arial" panose="020B0604020202020204" pitchFamily="34" charset="0"/>
            </a:endParaRPr>
          </a:p>
        </p:txBody>
      </p:sp>
      <p:sp>
        <p:nvSpPr>
          <p:cNvPr id="27" name="Rectangle 26">
            <a:extLst>
              <a:ext uri="{FF2B5EF4-FFF2-40B4-BE49-F238E27FC236}">
                <a16:creationId xmlns="" xmlns:a16="http://schemas.microsoft.com/office/drawing/2014/main" id="{DD94DCDE-69FE-4CE6-BE0B-CA0EBB7C139A}"/>
              </a:ext>
            </a:extLst>
          </p:cNvPr>
          <p:cNvSpPr>
            <a:spLocks/>
          </p:cNvSpPr>
          <p:nvPr userDrawn="1"/>
        </p:nvSpPr>
        <p:spPr>
          <a:xfrm>
            <a:off x="3" y="2384265"/>
            <a:ext cx="4987145" cy="2171572"/>
          </a:xfrm>
          <a:prstGeom prst="rect">
            <a:avLst/>
          </a:prstGeom>
          <a:solidFill>
            <a:srgbClr val="245F34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3296" tIns="46648" rIns="93296" bIns="46648" rtlCol="0" anchor="ctr">
            <a:noAutofit/>
          </a:bodyPr>
          <a:lstStyle/>
          <a:p>
            <a:pPr algn="ctr" eaLnBrk="1" hangingPunct="1"/>
            <a:endParaRPr lang="ru-RU" sz="1600" dirty="0">
              <a:solidFill>
                <a:srgbClr val="000000"/>
              </a:solidFill>
            </a:endParaRPr>
          </a:p>
        </p:txBody>
      </p:sp>
      <p:sp>
        <p:nvSpPr>
          <p:cNvPr id="28" name="Rectangle 27">
            <a:extLst>
              <a:ext uri="{FF2B5EF4-FFF2-40B4-BE49-F238E27FC236}">
                <a16:creationId xmlns="" xmlns:a16="http://schemas.microsoft.com/office/drawing/2014/main" id="{6D119688-0F16-4613-9C0C-2CEEBA8A7F94}"/>
              </a:ext>
            </a:extLst>
          </p:cNvPr>
          <p:cNvSpPr>
            <a:spLocks/>
          </p:cNvSpPr>
          <p:nvPr userDrawn="1"/>
        </p:nvSpPr>
        <p:spPr>
          <a:xfrm>
            <a:off x="4987172" y="2384265"/>
            <a:ext cx="786163" cy="2171572"/>
          </a:xfrm>
          <a:prstGeom prst="rect">
            <a:avLst/>
          </a:prstGeom>
          <a:solidFill>
            <a:schemeClr val="accent3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3296" tIns="46648" rIns="93296" bIns="46648" rtlCol="0" anchor="ctr">
            <a:noAutofit/>
          </a:bodyPr>
          <a:lstStyle/>
          <a:p>
            <a:pPr algn="ctr" eaLnBrk="1" hangingPunct="1"/>
            <a:endParaRPr lang="ru-RU" sz="1600" dirty="0">
              <a:solidFill>
                <a:srgbClr val="000000"/>
              </a:solidFill>
            </a:endParaRPr>
          </a:p>
        </p:txBody>
      </p:sp>
      <p:sp>
        <p:nvSpPr>
          <p:cNvPr id="29" name="Rectangle 28">
            <a:extLst>
              <a:ext uri="{FF2B5EF4-FFF2-40B4-BE49-F238E27FC236}">
                <a16:creationId xmlns="" xmlns:a16="http://schemas.microsoft.com/office/drawing/2014/main" id="{783AB1B1-AAD2-48E2-A5F1-30C4806FA521}"/>
              </a:ext>
            </a:extLst>
          </p:cNvPr>
          <p:cNvSpPr>
            <a:spLocks/>
          </p:cNvSpPr>
          <p:nvPr userDrawn="1"/>
        </p:nvSpPr>
        <p:spPr>
          <a:xfrm>
            <a:off x="5941774" y="2384265"/>
            <a:ext cx="493494" cy="2171572"/>
          </a:xfrm>
          <a:prstGeom prst="rect">
            <a:avLst/>
          </a:prstGeom>
          <a:solidFill>
            <a:schemeClr val="accent2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3296" tIns="46648" rIns="93296" bIns="46648" rtlCol="0" anchor="ctr">
            <a:noAutofit/>
          </a:bodyPr>
          <a:lstStyle/>
          <a:p>
            <a:pPr algn="ctr" eaLnBrk="1" hangingPunct="1"/>
            <a:endParaRPr lang="ru-RU" sz="1600" dirty="0">
              <a:solidFill>
                <a:srgbClr val="000000"/>
              </a:solidFill>
            </a:endParaRPr>
          </a:p>
        </p:txBody>
      </p:sp>
      <p:sp>
        <p:nvSpPr>
          <p:cNvPr id="30" name="Rectangle 29">
            <a:extLst>
              <a:ext uri="{FF2B5EF4-FFF2-40B4-BE49-F238E27FC236}">
                <a16:creationId xmlns="" xmlns:a16="http://schemas.microsoft.com/office/drawing/2014/main" id="{11DA4098-32D7-4892-A86B-554548A15ACE}"/>
              </a:ext>
            </a:extLst>
          </p:cNvPr>
          <p:cNvSpPr>
            <a:spLocks/>
          </p:cNvSpPr>
          <p:nvPr userDrawn="1"/>
        </p:nvSpPr>
        <p:spPr>
          <a:xfrm>
            <a:off x="6767347" y="2384265"/>
            <a:ext cx="982701" cy="2171572"/>
          </a:xfrm>
          <a:prstGeom prst="rect">
            <a:avLst/>
          </a:prstGeom>
          <a:solidFill>
            <a:schemeClr val="accent1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3296" tIns="46648" rIns="93296" bIns="46648" rtlCol="0" anchor="ctr">
            <a:noAutofit/>
          </a:bodyPr>
          <a:lstStyle/>
          <a:p>
            <a:pPr algn="ctr" eaLnBrk="1" hangingPunct="1"/>
            <a:endParaRPr lang="ru-RU" sz="1600" dirty="0">
              <a:solidFill>
                <a:srgbClr val="000000"/>
              </a:solidFill>
            </a:endParaRPr>
          </a:p>
        </p:txBody>
      </p:sp>
      <p:sp>
        <p:nvSpPr>
          <p:cNvPr id="31" name="Rectangle 30">
            <a:extLst>
              <a:ext uri="{FF2B5EF4-FFF2-40B4-BE49-F238E27FC236}">
                <a16:creationId xmlns="" xmlns:a16="http://schemas.microsoft.com/office/drawing/2014/main" id="{739C427F-977A-480A-97C4-D7BF701E5611}"/>
              </a:ext>
            </a:extLst>
          </p:cNvPr>
          <p:cNvSpPr>
            <a:spLocks/>
          </p:cNvSpPr>
          <p:nvPr userDrawn="1"/>
        </p:nvSpPr>
        <p:spPr>
          <a:xfrm>
            <a:off x="7750021" y="2384265"/>
            <a:ext cx="338536" cy="2171572"/>
          </a:xfrm>
          <a:prstGeom prst="rect">
            <a:avLst/>
          </a:prstGeom>
          <a:solidFill>
            <a:schemeClr val="accent5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3296" tIns="46648" rIns="93296" bIns="46648" rtlCol="0" anchor="ctr">
            <a:noAutofit/>
          </a:bodyPr>
          <a:lstStyle/>
          <a:p>
            <a:pPr algn="ctr" eaLnBrk="1" hangingPunct="1"/>
            <a:endParaRPr lang="ru-RU" sz="1600" dirty="0">
              <a:solidFill>
                <a:srgbClr val="000000"/>
              </a:solidFill>
            </a:endParaRPr>
          </a:p>
        </p:txBody>
      </p:sp>
      <p:sp>
        <p:nvSpPr>
          <p:cNvPr id="32" name="Rectangle 31">
            <a:extLst>
              <a:ext uri="{FF2B5EF4-FFF2-40B4-BE49-F238E27FC236}">
                <a16:creationId xmlns="" xmlns:a16="http://schemas.microsoft.com/office/drawing/2014/main" id="{11381BC1-3149-404D-BA59-F9980FCE76DF}"/>
              </a:ext>
            </a:extLst>
          </p:cNvPr>
          <p:cNvSpPr>
            <a:spLocks/>
          </p:cNvSpPr>
          <p:nvPr userDrawn="1"/>
        </p:nvSpPr>
        <p:spPr>
          <a:xfrm>
            <a:off x="8261627" y="2384265"/>
            <a:ext cx="658113" cy="2171572"/>
          </a:xfrm>
          <a:prstGeom prst="rect">
            <a:avLst/>
          </a:prstGeom>
          <a:solidFill>
            <a:schemeClr val="accent2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3296" tIns="46648" rIns="93296" bIns="46648" rtlCol="0" anchor="ctr">
            <a:noAutofit/>
          </a:bodyPr>
          <a:lstStyle/>
          <a:p>
            <a:pPr algn="ctr" eaLnBrk="1" hangingPunct="1"/>
            <a:endParaRPr lang="ru-RU" sz="1600" dirty="0">
              <a:solidFill>
                <a:srgbClr val="000000"/>
              </a:solidFill>
            </a:endParaRPr>
          </a:p>
        </p:txBody>
      </p:sp>
      <p:sp>
        <p:nvSpPr>
          <p:cNvPr id="33" name="Rectangle 32">
            <a:extLst>
              <a:ext uri="{FF2B5EF4-FFF2-40B4-BE49-F238E27FC236}">
                <a16:creationId xmlns="" xmlns:a16="http://schemas.microsoft.com/office/drawing/2014/main" id="{BD0C7740-4AC9-4497-A649-DCCAAEC24CC3}"/>
              </a:ext>
            </a:extLst>
          </p:cNvPr>
          <p:cNvSpPr>
            <a:spLocks/>
          </p:cNvSpPr>
          <p:nvPr userDrawn="1"/>
        </p:nvSpPr>
        <p:spPr>
          <a:xfrm>
            <a:off x="9258895" y="2384265"/>
            <a:ext cx="168464" cy="2171572"/>
          </a:xfrm>
          <a:prstGeom prst="rect">
            <a:avLst/>
          </a:prstGeom>
          <a:solidFill>
            <a:schemeClr val="accent1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3296" tIns="46648" rIns="93296" bIns="46648" rtlCol="0" anchor="ctr">
            <a:noAutofit/>
          </a:bodyPr>
          <a:lstStyle/>
          <a:p>
            <a:pPr algn="ctr" eaLnBrk="1" hangingPunct="1"/>
            <a:endParaRPr lang="ru-RU" sz="1600" dirty="0">
              <a:solidFill>
                <a:srgbClr val="000000"/>
              </a:solidFill>
            </a:endParaRPr>
          </a:p>
        </p:txBody>
      </p:sp>
      <p:sp>
        <p:nvSpPr>
          <p:cNvPr id="34" name="Rectangle 33">
            <a:extLst>
              <a:ext uri="{FF2B5EF4-FFF2-40B4-BE49-F238E27FC236}">
                <a16:creationId xmlns="" xmlns:a16="http://schemas.microsoft.com/office/drawing/2014/main" id="{5D7A7786-AFFE-48DF-A8EF-85C4F916D452}"/>
              </a:ext>
            </a:extLst>
          </p:cNvPr>
          <p:cNvSpPr>
            <a:spLocks/>
          </p:cNvSpPr>
          <p:nvPr userDrawn="1"/>
        </p:nvSpPr>
        <p:spPr>
          <a:xfrm>
            <a:off x="9421668" y="2384265"/>
            <a:ext cx="484332" cy="2171572"/>
          </a:xfrm>
          <a:prstGeom prst="rect">
            <a:avLst/>
          </a:prstGeom>
          <a:solidFill>
            <a:schemeClr val="accent3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3296" tIns="46648" rIns="93296" bIns="46648" rtlCol="0" anchor="ctr">
            <a:noAutofit/>
          </a:bodyPr>
          <a:lstStyle/>
          <a:p>
            <a:pPr algn="ctr" eaLnBrk="1" hangingPunct="1"/>
            <a:endParaRPr lang="ru-RU" sz="1600" dirty="0">
              <a:solidFill>
                <a:srgbClr val="000000"/>
              </a:solidFill>
            </a:endParaRPr>
          </a:p>
        </p:txBody>
      </p:sp>
      <p:sp>
        <p:nvSpPr>
          <p:cNvPr id="13314" name="Title"/>
          <p:cNvSpPr>
            <a:spLocks noGrp="1" noChangeArrowheads="1"/>
          </p:cNvSpPr>
          <p:nvPr userDrawn="1">
            <p:ph type="ctrTitle"/>
          </p:nvPr>
        </p:nvSpPr>
        <p:spPr>
          <a:xfrm>
            <a:off x="410033" y="3285386"/>
            <a:ext cx="4357498" cy="369332"/>
          </a:xfrm>
          <a:prstGeom prst="rect">
            <a:avLst/>
          </a:prstGeom>
        </p:spPr>
        <p:txBody>
          <a:bodyPr anchor="ctr">
            <a:spAutoFit/>
          </a:bodyPr>
          <a:lstStyle>
            <a:lvl1pPr>
              <a:defRPr sz="2400" b="1" baseline="0">
                <a:solidFill>
                  <a:schemeClr val="bg2"/>
                </a:solidFill>
                <a:latin typeface="+mj-lt"/>
                <a:ea typeface="+mj-ea"/>
              </a:defRPr>
            </a:lvl1pPr>
          </a:lstStyle>
          <a:p>
            <a:pPr lvl="0" latinLnBrk="0"/>
            <a:r>
              <a:rPr lang="en-US" noProof="0"/>
              <a:t>Click to edit Master title style</a:t>
            </a:r>
            <a:endParaRPr lang="ru-RU" noProof="0" dirty="0"/>
          </a:p>
        </p:txBody>
      </p:sp>
      <p:sp>
        <p:nvSpPr>
          <p:cNvPr id="13315" name="Subtitle" hidden="1"/>
          <p:cNvSpPr>
            <a:spLocks noGrp="1" noChangeArrowheads="1"/>
          </p:cNvSpPr>
          <p:nvPr userDrawn="1">
            <p:ph type="subTitle" idx="1"/>
          </p:nvPr>
        </p:nvSpPr>
        <p:spPr>
          <a:xfrm>
            <a:off x="410033" y="4742763"/>
            <a:ext cx="4357498" cy="219820"/>
          </a:xfrm>
          <a:prstGeom prst="rect">
            <a:avLst/>
          </a:prstGeom>
        </p:spPr>
        <p:txBody>
          <a:bodyPr wrap="square">
            <a:noAutofit/>
          </a:bodyPr>
          <a:lstStyle>
            <a:lvl1pPr>
              <a:defRPr sz="1400" cap="all" baseline="0">
                <a:solidFill>
                  <a:schemeClr val="accent6"/>
                </a:solidFill>
                <a:latin typeface="+mn-lt"/>
                <a:ea typeface="+mn-ea"/>
              </a:defRPr>
            </a:lvl1pPr>
          </a:lstStyle>
          <a:p>
            <a:pPr lvl="0" latinLnBrk="0"/>
            <a:r>
              <a:rPr lang="en-US" noProof="0"/>
              <a:t>Click to edit Master subtitle style</a:t>
            </a:r>
            <a:endParaRPr lang="ru-RU" noProof="0" dirty="0"/>
          </a:p>
        </p:txBody>
      </p:sp>
      <p:sp>
        <p:nvSpPr>
          <p:cNvPr id="57" name="Document type" hidden="1"/>
          <p:cNvSpPr txBox="1">
            <a:spLocks noChangeArrowheads="1"/>
          </p:cNvSpPr>
          <p:nvPr userDrawn="1"/>
        </p:nvSpPr>
        <p:spPr bwMode="gray">
          <a:xfrm>
            <a:off x="410033" y="5157110"/>
            <a:ext cx="4357498" cy="2198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0" anchor="b">
            <a:no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ru-RU" sz="1400" dirty="0">
                <a:solidFill>
                  <a:srgbClr val="808080"/>
                </a:solidFill>
                <a:latin typeface="Arial"/>
                <a:cs typeface="+mn-cs"/>
              </a:rPr>
              <a:t>Тип документа | Дата</a:t>
            </a:r>
          </a:p>
        </p:txBody>
      </p:sp>
      <p:sp>
        <p:nvSpPr>
          <p:cNvPr id="26" name="Disclaimer-Russian (Russia)" hidden="1"/>
          <p:cNvSpPr>
            <a:spLocks noChangeArrowheads="1"/>
          </p:cNvSpPr>
          <p:nvPr userDrawn="1"/>
        </p:nvSpPr>
        <p:spPr bwMode="black">
          <a:xfrm>
            <a:off x="410035" y="6478055"/>
            <a:ext cx="9152737" cy="2512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0" anchor="b">
            <a:spAutoFit/>
          </a:bodyPr>
          <a:lstStyle/>
          <a:p>
            <a:pPr defTabSz="821202"/>
            <a:r>
              <a:rPr lang="ru-RU" sz="800" dirty="0">
                <a:solidFill>
                  <a:srgbClr val="808080"/>
                </a:solidFill>
                <a:latin typeface="Arial"/>
                <a:cs typeface="+mn-cs"/>
              </a:rPr>
              <a:t>КОНФИДЕНЦИАЛЬНАЯ ИНФОРМАЦИЯ, СОБСТВЕННОСТЬ ООО"Мак-Кинзи и Компания СиАйЭс"</a:t>
            </a:r>
          </a:p>
          <a:p>
            <a:pPr defTabSz="821202"/>
            <a:r>
              <a:rPr lang="ru-RU" sz="800" dirty="0">
                <a:solidFill>
                  <a:srgbClr val="808080"/>
                </a:solidFill>
                <a:latin typeface="Arial"/>
                <a:cs typeface="+mn-cs"/>
              </a:rPr>
              <a:t>Любое использование этого документа без специального разрешения ООО "Мак-Кинзи и Компания СиАйЭс" строго запрещено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="" xmlns:a16="http://schemas.microsoft.com/office/drawing/2014/main" id="{5AF54115-2C0A-440F-8D7F-6BC61D04F7B5}"/>
              </a:ext>
            </a:extLst>
          </p:cNvPr>
          <p:cNvSpPr>
            <a:spLocks/>
          </p:cNvSpPr>
          <p:nvPr userDrawn="1"/>
        </p:nvSpPr>
        <p:spPr>
          <a:xfrm>
            <a:off x="0" y="546851"/>
            <a:ext cx="136500" cy="633904"/>
          </a:xfrm>
          <a:prstGeom prst="rect">
            <a:avLst/>
          </a:prstGeom>
          <a:solidFill>
            <a:srgbClr val="F6BC1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3296" tIns="46648" rIns="93296" bIns="46648" rtlCol="0" anchor="ctr">
            <a:noAutofit/>
          </a:bodyPr>
          <a:lstStyle/>
          <a:p>
            <a:pPr algn="ctr" eaLnBrk="1" hangingPunct="1"/>
            <a:endParaRPr lang="en-US" sz="1600" dirty="0">
              <a:solidFill>
                <a:srgbClr val="FFFFFF"/>
              </a:solidFill>
            </a:endParaRPr>
          </a:p>
        </p:txBody>
      </p:sp>
      <p:grpSp>
        <p:nvGrpSpPr>
          <p:cNvPr id="13365" name="Group 13364">
            <a:extLst>
              <a:ext uri="{FF2B5EF4-FFF2-40B4-BE49-F238E27FC236}">
                <a16:creationId xmlns="" xmlns:a16="http://schemas.microsoft.com/office/drawing/2014/main" id="{BAC9BFC8-9C72-4059-A28A-B61CEB28B6B4}"/>
              </a:ext>
            </a:extLst>
          </p:cNvPr>
          <p:cNvGrpSpPr/>
          <p:nvPr userDrawn="1"/>
        </p:nvGrpSpPr>
        <p:grpSpPr>
          <a:xfrm>
            <a:off x="6446186" y="539062"/>
            <a:ext cx="3375698" cy="644472"/>
            <a:chOff x="5831524" y="528331"/>
            <a:chExt cx="3053817" cy="631642"/>
          </a:xfrm>
        </p:grpSpPr>
        <p:sp>
          <p:nvSpPr>
            <p:cNvPr id="13322" name="Freeform: Shape 13321">
              <a:extLst>
                <a:ext uri="{FF2B5EF4-FFF2-40B4-BE49-F238E27FC236}">
                  <a16:creationId xmlns="" xmlns:a16="http://schemas.microsoft.com/office/drawing/2014/main" id="{64A93DBD-CA15-4162-AB09-48C66C00900F}"/>
                </a:ext>
              </a:extLst>
            </p:cNvPr>
            <p:cNvSpPr/>
            <p:nvPr/>
          </p:nvSpPr>
          <p:spPr>
            <a:xfrm>
              <a:off x="5901707" y="528331"/>
              <a:ext cx="2219522" cy="631642"/>
            </a:xfrm>
            <a:custGeom>
              <a:avLst/>
              <a:gdLst>
                <a:gd name="connsiteX0" fmla="*/ 6049 w 2219522"/>
                <a:gd name="connsiteY0" fmla="*/ 6049 h 631641"/>
                <a:gd name="connsiteX1" fmla="*/ 2215921 w 2219522"/>
                <a:gd name="connsiteY1" fmla="*/ 6049 h 631641"/>
                <a:gd name="connsiteX2" fmla="*/ 2215921 w 2219522"/>
                <a:gd name="connsiteY2" fmla="*/ 628040 h 631641"/>
                <a:gd name="connsiteX3" fmla="*/ 6049 w 2219522"/>
                <a:gd name="connsiteY3" fmla="*/ 628040 h 6316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219522" h="631641">
                  <a:moveTo>
                    <a:pt x="6049" y="6049"/>
                  </a:moveTo>
                  <a:lnTo>
                    <a:pt x="2215921" y="6049"/>
                  </a:lnTo>
                  <a:lnTo>
                    <a:pt x="2215921" y="628040"/>
                  </a:lnTo>
                  <a:lnTo>
                    <a:pt x="6049" y="628040"/>
                  </a:lnTo>
                  <a:close/>
                </a:path>
              </a:pathLst>
            </a:custGeom>
            <a:solidFill>
              <a:srgbClr val="245F34"/>
            </a:solidFill>
            <a:ln w="8756" cap="flat">
              <a:noFill/>
              <a:prstDash val="solid"/>
              <a:miter/>
            </a:ln>
          </p:spPr>
          <p:txBody>
            <a:bodyPr rtlCol="0" anchor="ctr"/>
            <a:lstStyle/>
            <a:p>
              <a:pPr eaLnBrk="1" hangingPunct="1"/>
              <a:endParaRPr lang="ru-RU" sz="1600" dirty="0">
                <a:solidFill>
                  <a:srgbClr val="000000"/>
                </a:solidFill>
                <a:latin typeface="Arial"/>
                <a:cs typeface="+mn-cs"/>
              </a:endParaRPr>
            </a:p>
          </p:txBody>
        </p:sp>
        <p:sp>
          <p:nvSpPr>
            <p:cNvPr id="13323" name="Freeform: Shape 13322">
              <a:extLst>
                <a:ext uri="{FF2B5EF4-FFF2-40B4-BE49-F238E27FC236}">
                  <a16:creationId xmlns="" xmlns:a16="http://schemas.microsoft.com/office/drawing/2014/main" id="{7C0D8CD2-7CDB-4008-B178-CF1504176B51}"/>
                </a:ext>
              </a:extLst>
            </p:cNvPr>
            <p:cNvSpPr/>
            <p:nvPr/>
          </p:nvSpPr>
          <p:spPr>
            <a:xfrm>
              <a:off x="5831524" y="528331"/>
              <a:ext cx="78955" cy="631642"/>
            </a:xfrm>
            <a:custGeom>
              <a:avLst/>
              <a:gdLst>
                <a:gd name="connsiteX0" fmla="*/ 6049 w 78955"/>
                <a:gd name="connsiteY0" fmla="*/ 6049 h 631641"/>
                <a:gd name="connsiteX1" fmla="*/ 76231 w 78955"/>
                <a:gd name="connsiteY1" fmla="*/ 6049 h 631641"/>
                <a:gd name="connsiteX2" fmla="*/ 76231 w 78955"/>
                <a:gd name="connsiteY2" fmla="*/ 628040 h 631641"/>
                <a:gd name="connsiteX3" fmla="*/ 6049 w 78955"/>
                <a:gd name="connsiteY3" fmla="*/ 628040 h 6316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8955" h="631641">
                  <a:moveTo>
                    <a:pt x="6049" y="6049"/>
                  </a:moveTo>
                  <a:lnTo>
                    <a:pt x="76231" y="6049"/>
                  </a:lnTo>
                  <a:lnTo>
                    <a:pt x="76231" y="628040"/>
                  </a:lnTo>
                  <a:lnTo>
                    <a:pt x="6049" y="628040"/>
                  </a:lnTo>
                  <a:close/>
                </a:path>
              </a:pathLst>
            </a:custGeom>
            <a:solidFill>
              <a:srgbClr val="FFCB05"/>
            </a:solidFill>
            <a:ln w="8756" cap="flat">
              <a:noFill/>
              <a:prstDash val="solid"/>
              <a:miter/>
            </a:ln>
          </p:spPr>
          <p:txBody>
            <a:bodyPr rtlCol="0" anchor="ctr"/>
            <a:lstStyle/>
            <a:p>
              <a:pPr eaLnBrk="1" hangingPunct="1"/>
              <a:endParaRPr lang="ru-RU" sz="1600" dirty="0">
                <a:solidFill>
                  <a:srgbClr val="000000"/>
                </a:solidFill>
                <a:latin typeface="Arial"/>
                <a:cs typeface="+mn-cs"/>
              </a:endParaRPr>
            </a:p>
          </p:txBody>
        </p:sp>
        <p:sp>
          <p:nvSpPr>
            <p:cNvPr id="13324" name="Freeform: Shape 13323">
              <a:extLst>
                <a:ext uri="{FF2B5EF4-FFF2-40B4-BE49-F238E27FC236}">
                  <a16:creationId xmlns="" xmlns:a16="http://schemas.microsoft.com/office/drawing/2014/main" id="{0BD7BD93-0357-4F97-B0D6-CFA7D20B799D}"/>
                </a:ext>
              </a:extLst>
            </p:cNvPr>
            <p:cNvSpPr/>
            <p:nvPr/>
          </p:nvSpPr>
          <p:spPr>
            <a:xfrm>
              <a:off x="6492117" y="769583"/>
              <a:ext cx="105274" cy="149138"/>
            </a:xfrm>
            <a:custGeom>
              <a:avLst/>
              <a:gdLst>
                <a:gd name="connsiteX0" fmla="*/ 55176 w 105273"/>
                <a:gd name="connsiteY0" fmla="*/ 70090 h 149137"/>
                <a:gd name="connsiteX1" fmla="*/ 75354 w 105273"/>
                <a:gd name="connsiteY1" fmla="*/ 63949 h 149137"/>
                <a:gd name="connsiteX2" fmla="*/ 82372 w 105273"/>
                <a:gd name="connsiteY2" fmla="*/ 47281 h 149137"/>
                <a:gd name="connsiteX3" fmla="*/ 75354 w 105273"/>
                <a:gd name="connsiteY3" fmla="*/ 31490 h 149137"/>
                <a:gd name="connsiteX4" fmla="*/ 56054 w 105273"/>
                <a:gd name="connsiteY4" fmla="*/ 26226 h 149137"/>
                <a:gd name="connsiteX5" fmla="*/ 31490 w 105273"/>
                <a:gd name="connsiteY5" fmla="*/ 26226 h 149137"/>
                <a:gd name="connsiteX6" fmla="*/ 31490 w 105273"/>
                <a:gd name="connsiteY6" fmla="*/ 70090 h 149137"/>
                <a:gd name="connsiteX7" fmla="*/ 55176 w 105273"/>
                <a:gd name="connsiteY7" fmla="*/ 70090 h 149137"/>
                <a:gd name="connsiteX8" fmla="*/ 54299 w 105273"/>
                <a:gd name="connsiteY8" fmla="*/ 6049 h 149137"/>
                <a:gd name="connsiteX9" fmla="*/ 91145 w 105273"/>
                <a:gd name="connsiteY9" fmla="*/ 13944 h 149137"/>
                <a:gd name="connsiteX10" fmla="*/ 107813 w 105273"/>
                <a:gd name="connsiteY10" fmla="*/ 47281 h 149137"/>
                <a:gd name="connsiteX11" fmla="*/ 60440 w 105273"/>
                <a:gd name="connsiteY11" fmla="*/ 90268 h 149137"/>
                <a:gd name="connsiteX12" fmla="*/ 31490 w 105273"/>
                <a:gd name="connsiteY12" fmla="*/ 90268 h 149137"/>
                <a:gd name="connsiteX13" fmla="*/ 31490 w 105273"/>
                <a:gd name="connsiteY13" fmla="*/ 144659 h 149137"/>
                <a:gd name="connsiteX14" fmla="*/ 6049 w 105273"/>
                <a:gd name="connsiteY14" fmla="*/ 144659 h 149137"/>
                <a:gd name="connsiteX15" fmla="*/ 6049 w 105273"/>
                <a:gd name="connsiteY15" fmla="*/ 6049 h 149137"/>
                <a:gd name="connsiteX16" fmla="*/ 54299 w 105273"/>
                <a:gd name="connsiteY16" fmla="*/ 6049 h 1491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05273" h="149137">
                  <a:moveTo>
                    <a:pt x="55176" y="70090"/>
                  </a:moveTo>
                  <a:cubicBezTo>
                    <a:pt x="60440" y="70090"/>
                    <a:pt x="69213" y="70090"/>
                    <a:pt x="75354" y="63949"/>
                  </a:cubicBezTo>
                  <a:cubicBezTo>
                    <a:pt x="79740" y="59563"/>
                    <a:pt x="82372" y="53422"/>
                    <a:pt x="82372" y="47281"/>
                  </a:cubicBezTo>
                  <a:cubicBezTo>
                    <a:pt x="82372" y="42017"/>
                    <a:pt x="79740" y="34999"/>
                    <a:pt x="75354" y="31490"/>
                  </a:cubicBezTo>
                  <a:cubicBezTo>
                    <a:pt x="70967" y="27981"/>
                    <a:pt x="63949" y="26226"/>
                    <a:pt x="56054" y="26226"/>
                  </a:cubicBezTo>
                  <a:lnTo>
                    <a:pt x="31490" y="26226"/>
                  </a:lnTo>
                  <a:lnTo>
                    <a:pt x="31490" y="70090"/>
                  </a:lnTo>
                  <a:lnTo>
                    <a:pt x="55176" y="70090"/>
                  </a:lnTo>
                  <a:close/>
                  <a:moveTo>
                    <a:pt x="54299" y="6049"/>
                  </a:moveTo>
                  <a:cubicBezTo>
                    <a:pt x="66581" y="6049"/>
                    <a:pt x="79740" y="6049"/>
                    <a:pt x="91145" y="13944"/>
                  </a:cubicBezTo>
                  <a:cubicBezTo>
                    <a:pt x="99041" y="19208"/>
                    <a:pt x="107813" y="28858"/>
                    <a:pt x="107813" y="47281"/>
                  </a:cubicBezTo>
                  <a:cubicBezTo>
                    <a:pt x="107813" y="67458"/>
                    <a:pt x="95531" y="90268"/>
                    <a:pt x="60440" y="90268"/>
                  </a:cubicBezTo>
                  <a:lnTo>
                    <a:pt x="31490" y="90268"/>
                  </a:lnTo>
                  <a:lnTo>
                    <a:pt x="31490" y="144659"/>
                  </a:lnTo>
                  <a:lnTo>
                    <a:pt x="6049" y="144659"/>
                  </a:lnTo>
                  <a:lnTo>
                    <a:pt x="6049" y="6049"/>
                  </a:lnTo>
                  <a:lnTo>
                    <a:pt x="54299" y="6049"/>
                  </a:lnTo>
                  <a:close/>
                </a:path>
              </a:pathLst>
            </a:custGeom>
            <a:solidFill>
              <a:srgbClr val="FFFFFF"/>
            </a:solidFill>
            <a:ln w="8756" cap="flat">
              <a:noFill/>
              <a:prstDash val="solid"/>
              <a:miter/>
            </a:ln>
          </p:spPr>
          <p:txBody>
            <a:bodyPr rtlCol="0" anchor="ctr"/>
            <a:lstStyle/>
            <a:p>
              <a:pPr eaLnBrk="1" hangingPunct="1"/>
              <a:endParaRPr lang="ru-RU" sz="1600" dirty="0">
                <a:solidFill>
                  <a:srgbClr val="000000"/>
                </a:solidFill>
                <a:latin typeface="Arial"/>
                <a:cs typeface="+mn-cs"/>
              </a:endParaRPr>
            </a:p>
          </p:txBody>
        </p:sp>
        <p:sp>
          <p:nvSpPr>
            <p:cNvPr id="13325" name="Freeform: Shape 13324">
              <a:extLst>
                <a:ext uri="{FF2B5EF4-FFF2-40B4-BE49-F238E27FC236}">
                  <a16:creationId xmlns="" xmlns:a16="http://schemas.microsoft.com/office/drawing/2014/main" id="{D8F16D11-8EB5-4205-8558-F759C7E2F54D}"/>
                </a:ext>
              </a:extLst>
            </p:cNvPr>
            <p:cNvSpPr/>
            <p:nvPr/>
          </p:nvSpPr>
          <p:spPr>
            <a:xfrm>
              <a:off x="6601695" y="802920"/>
              <a:ext cx="105274" cy="114046"/>
            </a:xfrm>
            <a:custGeom>
              <a:avLst/>
              <a:gdLst>
                <a:gd name="connsiteX0" fmla="*/ 38591 w 105273"/>
                <a:gd name="connsiteY0" fmla="*/ 88513 h 114046"/>
                <a:gd name="connsiteX1" fmla="*/ 54382 w 105273"/>
                <a:gd name="connsiteY1" fmla="*/ 96409 h 114046"/>
                <a:gd name="connsiteX2" fmla="*/ 70173 w 105273"/>
                <a:gd name="connsiteY2" fmla="*/ 88513 h 114046"/>
                <a:gd name="connsiteX3" fmla="*/ 78069 w 105273"/>
                <a:gd name="connsiteY3" fmla="*/ 59563 h 114046"/>
                <a:gd name="connsiteX4" fmla="*/ 70173 w 105273"/>
                <a:gd name="connsiteY4" fmla="*/ 30613 h 114046"/>
                <a:gd name="connsiteX5" fmla="*/ 54382 w 105273"/>
                <a:gd name="connsiteY5" fmla="*/ 22717 h 114046"/>
                <a:gd name="connsiteX6" fmla="*/ 38591 w 105273"/>
                <a:gd name="connsiteY6" fmla="*/ 30613 h 114046"/>
                <a:gd name="connsiteX7" fmla="*/ 30695 w 105273"/>
                <a:gd name="connsiteY7" fmla="*/ 59563 h 114046"/>
                <a:gd name="connsiteX8" fmla="*/ 38591 w 105273"/>
                <a:gd name="connsiteY8" fmla="*/ 88513 h 114046"/>
                <a:gd name="connsiteX9" fmla="*/ 21923 w 105273"/>
                <a:gd name="connsiteY9" fmla="*/ 18331 h 114046"/>
                <a:gd name="connsiteX10" fmla="*/ 55259 w 105273"/>
                <a:gd name="connsiteY10" fmla="*/ 6049 h 114046"/>
                <a:gd name="connsiteX11" fmla="*/ 88596 w 105273"/>
                <a:gd name="connsiteY11" fmla="*/ 18331 h 114046"/>
                <a:gd name="connsiteX12" fmla="*/ 104387 w 105273"/>
                <a:gd name="connsiteY12" fmla="*/ 59563 h 114046"/>
                <a:gd name="connsiteX13" fmla="*/ 88596 w 105273"/>
                <a:gd name="connsiteY13" fmla="*/ 100795 h 114046"/>
                <a:gd name="connsiteX14" fmla="*/ 55259 w 105273"/>
                <a:gd name="connsiteY14" fmla="*/ 113077 h 114046"/>
                <a:gd name="connsiteX15" fmla="*/ 21923 w 105273"/>
                <a:gd name="connsiteY15" fmla="*/ 100795 h 114046"/>
                <a:gd name="connsiteX16" fmla="*/ 6132 w 105273"/>
                <a:gd name="connsiteY16" fmla="*/ 59563 h 114046"/>
                <a:gd name="connsiteX17" fmla="*/ 21923 w 105273"/>
                <a:gd name="connsiteY17" fmla="*/ 18331 h 1140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05273" h="114046">
                  <a:moveTo>
                    <a:pt x="38591" y="88513"/>
                  </a:moveTo>
                  <a:cubicBezTo>
                    <a:pt x="41223" y="91145"/>
                    <a:pt x="45609" y="96409"/>
                    <a:pt x="54382" y="96409"/>
                  </a:cubicBezTo>
                  <a:cubicBezTo>
                    <a:pt x="63155" y="96409"/>
                    <a:pt x="68419" y="91145"/>
                    <a:pt x="70173" y="88513"/>
                  </a:cubicBezTo>
                  <a:cubicBezTo>
                    <a:pt x="71928" y="86758"/>
                    <a:pt x="78069" y="78863"/>
                    <a:pt x="78069" y="59563"/>
                  </a:cubicBezTo>
                  <a:cubicBezTo>
                    <a:pt x="78069" y="40263"/>
                    <a:pt x="71928" y="32367"/>
                    <a:pt x="70173" y="30613"/>
                  </a:cubicBezTo>
                  <a:cubicBezTo>
                    <a:pt x="67541" y="27981"/>
                    <a:pt x="63155" y="22717"/>
                    <a:pt x="54382" y="22717"/>
                  </a:cubicBezTo>
                  <a:cubicBezTo>
                    <a:pt x="45609" y="22717"/>
                    <a:pt x="40346" y="27981"/>
                    <a:pt x="38591" y="30613"/>
                  </a:cubicBezTo>
                  <a:cubicBezTo>
                    <a:pt x="36836" y="32367"/>
                    <a:pt x="30695" y="40263"/>
                    <a:pt x="30695" y="59563"/>
                  </a:cubicBezTo>
                  <a:cubicBezTo>
                    <a:pt x="30695" y="78863"/>
                    <a:pt x="36836" y="86758"/>
                    <a:pt x="38591" y="88513"/>
                  </a:cubicBezTo>
                  <a:moveTo>
                    <a:pt x="21923" y="18331"/>
                  </a:moveTo>
                  <a:cubicBezTo>
                    <a:pt x="28941" y="11312"/>
                    <a:pt x="39468" y="6049"/>
                    <a:pt x="55259" y="6049"/>
                  </a:cubicBezTo>
                  <a:cubicBezTo>
                    <a:pt x="71050" y="6049"/>
                    <a:pt x="81578" y="12190"/>
                    <a:pt x="88596" y="18331"/>
                  </a:cubicBezTo>
                  <a:cubicBezTo>
                    <a:pt x="99123" y="27981"/>
                    <a:pt x="104387" y="43772"/>
                    <a:pt x="104387" y="59563"/>
                  </a:cubicBezTo>
                  <a:cubicBezTo>
                    <a:pt x="104387" y="75354"/>
                    <a:pt x="99123" y="90268"/>
                    <a:pt x="88596" y="100795"/>
                  </a:cubicBezTo>
                  <a:cubicBezTo>
                    <a:pt x="81578" y="107813"/>
                    <a:pt x="71050" y="113077"/>
                    <a:pt x="55259" y="113077"/>
                  </a:cubicBezTo>
                  <a:cubicBezTo>
                    <a:pt x="39468" y="113077"/>
                    <a:pt x="28941" y="106936"/>
                    <a:pt x="21923" y="100795"/>
                  </a:cubicBezTo>
                  <a:cubicBezTo>
                    <a:pt x="11395" y="91145"/>
                    <a:pt x="6132" y="75354"/>
                    <a:pt x="6132" y="59563"/>
                  </a:cubicBezTo>
                  <a:cubicBezTo>
                    <a:pt x="5254" y="43772"/>
                    <a:pt x="11395" y="28858"/>
                    <a:pt x="21923" y="18331"/>
                  </a:cubicBezTo>
                </a:path>
              </a:pathLst>
            </a:custGeom>
            <a:solidFill>
              <a:srgbClr val="FFFFFF"/>
            </a:solidFill>
            <a:ln w="8756" cap="flat">
              <a:noFill/>
              <a:prstDash val="solid"/>
              <a:miter/>
            </a:ln>
          </p:spPr>
          <p:txBody>
            <a:bodyPr rtlCol="0" anchor="ctr"/>
            <a:lstStyle/>
            <a:p>
              <a:pPr eaLnBrk="1" hangingPunct="1"/>
              <a:endParaRPr lang="ru-RU" sz="1600" dirty="0">
                <a:solidFill>
                  <a:srgbClr val="000000"/>
                </a:solidFill>
                <a:latin typeface="Arial"/>
                <a:cs typeface="+mn-cs"/>
              </a:endParaRPr>
            </a:p>
          </p:txBody>
        </p:sp>
        <p:sp>
          <p:nvSpPr>
            <p:cNvPr id="13326" name="Freeform: Shape 13325">
              <a:extLst>
                <a:ext uri="{FF2B5EF4-FFF2-40B4-BE49-F238E27FC236}">
                  <a16:creationId xmlns="" xmlns:a16="http://schemas.microsoft.com/office/drawing/2014/main" id="{0D084091-DD2D-4719-B9C9-774CB6C50605}"/>
                </a:ext>
              </a:extLst>
            </p:cNvPr>
            <p:cNvSpPr/>
            <p:nvPr/>
          </p:nvSpPr>
          <p:spPr>
            <a:xfrm>
              <a:off x="6711438" y="803797"/>
              <a:ext cx="96501" cy="114046"/>
            </a:xfrm>
            <a:custGeom>
              <a:avLst/>
              <a:gdLst>
                <a:gd name="connsiteX0" fmla="*/ 75354 w 96500"/>
                <a:gd name="connsiteY0" fmla="*/ 45526 h 114046"/>
                <a:gd name="connsiteX1" fmla="*/ 70090 w 96500"/>
                <a:gd name="connsiteY1" fmla="*/ 30613 h 114046"/>
                <a:gd name="connsiteX2" fmla="*/ 54299 w 96500"/>
                <a:gd name="connsiteY2" fmla="*/ 22717 h 114046"/>
                <a:gd name="connsiteX3" fmla="*/ 37631 w 96500"/>
                <a:gd name="connsiteY3" fmla="*/ 32367 h 114046"/>
                <a:gd name="connsiteX4" fmla="*/ 32367 w 96500"/>
                <a:gd name="connsiteY4" fmla="*/ 59563 h 114046"/>
                <a:gd name="connsiteX5" fmla="*/ 37631 w 96500"/>
                <a:gd name="connsiteY5" fmla="*/ 86758 h 114046"/>
                <a:gd name="connsiteX6" fmla="*/ 54299 w 96500"/>
                <a:gd name="connsiteY6" fmla="*/ 96409 h 114046"/>
                <a:gd name="connsiteX7" fmla="*/ 69213 w 96500"/>
                <a:gd name="connsiteY7" fmla="*/ 88513 h 114046"/>
                <a:gd name="connsiteX8" fmla="*/ 74477 w 96500"/>
                <a:gd name="connsiteY8" fmla="*/ 72722 h 114046"/>
                <a:gd name="connsiteX9" fmla="*/ 95531 w 96500"/>
                <a:gd name="connsiteY9" fmla="*/ 75354 h 114046"/>
                <a:gd name="connsiteX10" fmla="*/ 82372 w 96500"/>
                <a:gd name="connsiteY10" fmla="*/ 102550 h 114046"/>
                <a:gd name="connsiteX11" fmla="*/ 52545 w 96500"/>
                <a:gd name="connsiteY11" fmla="*/ 113077 h 114046"/>
                <a:gd name="connsiteX12" fmla="*/ 21840 w 96500"/>
                <a:gd name="connsiteY12" fmla="*/ 101672 h 114046"/>
                <a:gd name="connsiteX13" fmla="*/ 6049 w 96500"/>
                <a:gd name="connsiteY13" fmla="*/ 59563 h 114046"/>
                <a:gd name="connsiteX14" fmla="*/ 18331 w 96500"/>
                <a:gd name="connsiteY14" fmla="*/ 21840 h 114046"/>
                <a:gd name="connsiteX15" fmla="*/ 53422 w 96500"/>
                <a:gd name="connsiteY15" fmla="*/ 6049 h 114046"/>
                <a:gd name="connsiteX16" fmla="*/ 83249 w 96500"/>
                <a:gd name="connsiteY16" fmla="*/ 17453 h 114046"/>
                <a:gd name="connsiteX17" fmla="*/ 95531 w 96500"/>
                <a:gd name="connsiteY17" fmla="*/ 42894 h 114046"/>
                <a:gd name="connsiteX18" fmla="*/ 75354 w 96500"/>
                <a:gd name="connsiteY18" fmla="*/ 45526 h 1140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96500" h="114046">
                  <a:moveTo>
                    <a:pt x="75354" y="45526"/>
                  </a:moveTo>
                  <a:cubicBezTo>
                    <a:pt x="75354" y="40263"/>
                    <a:pt x="72722" y="34122"/>
                    <a:pt x="70090" y="30613"/>
                  </a:cubicBezTo>
                  <a:cubicBezTo>
                    <a:pt x="67458" y="27103"/>
                    <a:pt x="63072" y="22717"/>
                    <a:pt x="54299" y="22717"/>
                  </a:cubicBezTo>
                  <a:cubicBezTo>
                    <a:pt x="46404" y="22717"/>
                    <a:pt x="41140" y="27103"/>
                    <a:pt x="37631" y="32367"/>
                  </a:cubicBezTo>
                  <a:cubicBezTo>
                    <a:pt x="32367" y="40263"/>
                    <a:pt x="32367" y="53422"/>
                    <a:pt x="32367" y="59563"/>
                  </a:cubicBezTo>
                  <a:cubicBezTo>
                    <a:pt x="32367" y="69213"/>
                    <a:pt x="34122" y="80618"/>
                    <a:pt x="37631" y="86758"/>
                  </a:cubicBezTo>
                  <a:cubicBezTo>
                    <a:pt x="40263" y="91145"/>
                    <a:pt x="45526" y="96409"/>
                    <a:pt x="54299" y="96409"/>
                  </a:cubicBezTo>
                  <a:cubicBezTo>
                    <a:pt x="60440" y="96409"/>
                    <a:pt x="65704" y="93777"/>
                    <a:pt x="69213" y="88513"/>
                  </a:cubicBezTo>
                  <a:cubicBezTo>
                    <a:pt x="71845" y="84127"/>
                    <a:pt x="74477" y="77986"/>
                    <a:pt x="74477" y="72722"/>
                  </a:cubicBezTo>
                  <a:lnTo>
                    <a:pt x="95531" y="75354"/>
                  </a:lnTo>
                  <a:cubicBezTo>
                    <a:pt x="94654" y="85004"/>
                    <a:pt x="90268" y="95531"/>
                    <a:pt x="82372" y="102550"/>
                  </a:cubicBezTo>
                  <a:cubicBezTo>
                    <a:pt x="76231" y="107813"/>
                    <a:pt x="66581" y="113077"/>
                    <a:pt x="52545" y="113077"/>
                  </a:cubicBezTo>
                  <a:cubicBezTo>
                    <a:pt x="37631" y="113077"/>
                    <a:pt x="27103" y="106936"/>
                    <a:pt x="21840" y="101672"/>
                  </a:cubicBezTo>
                  <a:cubicBezTo>
                    <a:pt x="13944" y="93777"/>
                    <a:pt x="6049" y="80618"/>
                    <a:pt x="6049" y="59563"/>
                  </a:cubicBezTo>
                  <a:cubicBezTo>
                    <a:pt x="6049" y="40263"/>
                    <a:pt x="13067" y="27981"/>
                    <a:pt x="18331" y="21840"/>
                  </a:cubicBezTo>
                  <a:cubicBezTo>
                    <a:pt x="26226" y="13067"/>
                    <a:pt x="38508" y="6049"/>
                    <a:pt x="53422" y="6049"/>
                  </a:cubicBezTo>
                  <a:cubicBezTo>
                    <a:pt x="66581" y="6049"/>
                    <a:pt x="77108" y="10435"/>
                    <a:pt x="83249" y="17453"/>
                  </a:cubicBezTo>
                  <a:cubicBezTo>
                    <a:pt x="90268" y="24472"/>
                    <a:pt x="93777" y="34122"/>
                    <a:pt x="95531" y="42894"/>
                  </a:cubicBezTo>
                  <a:lnTo>
                    <a:pt x="75354" y="45526"/>
                  </a:lnTo>
                  <a:close/>
                </a:path>
              </a:pathLst>
            </a:custGeom>
            <a:solidFill>
              <a:srgbClr val="FFFFFF"/>
            </a:solidFill>
            <a:ln w="8756" cap="flat">
              <a:noFill/>
              <a:prstDash val="solid"/>
              <a:miter/>
            </a:ln>
          </p:spPr>
          <p:txBody>
            <a:bodyPr rtlCol="0" anchor="ctr"/>
            <a:lstStyle/>
            <a:p>
              <a:pPr eaLnBrk="1" hangingPunct="1"/>
              <a:endParaRPr lang="ru-RU" sz="1600" dirty="0">
                <a:solidFill>
                  <a:srgbClr val="000000"/>
                </a:solidFill>
                <a:latin typeface="Arial"/>
                <a:cs typeface="+mn-cs"/>
              </a:endParaRPr>
            </a:p>
          </p:txBody>
        </p:sp>
        <p:sp>
          <p:nvSpPr>
            <p:cNvPr id="13327" name="Freeform: Shape 13326">
              <a:extLst>
                <a:ext uri="{FF2B5EF4-FFF2-40B4-BE49-F238E27FC236}">
                  <a16:creationId xmlns="" xmlns:a16="http://schemas.microsoft.com/office/drawing/2014/main" id="{06892E77-C11A-4807-8BE2-93039FD2690A}"/>
                </a:ext>
              </a:extLst>
            </p:cNvPr>
            <p:cNvSpPr/>
            <p:nvPr/>
          </p:nvSpPr>
          <p:spPr>
            <a:xfrm>
              <a:off x="6810571" y="803797"/>
              <a:ext cx="96501" cy="114046"/>
            </a:xfrm>
            <a:custGeom>
              <a:avLst/>
              <a:gdLst>
                <a:gd name="connsiteX0" fmla="*/ 76231 w 96500"/>
                <a:gd name="connsiteY0" fmla="*/ 45526 h 114046"/>
                <a:gd name="connsiteX1" fmla="*/ 70968 w 96500"/>
                <a:gd name="connsiteY1" fmla="*/ 30613 h 114046"/>
                <a:gd name="connsiteX2" fmla="*/ 55176 w 96500"/>
                <a:gd name="connsiteY2" fmla="*/ 22717 h 114046"/>
                <a:gd name="connsiteX3" fmla="*/ 38508 w 96500"/>
                <a:gd name="connsiteY3" fmla="*/ 32367 h 114046"/>
                <a:gd name="connsiteX4" fmla="*/ 33244 w 96500"/>
                <a:gd name="connsiteY4" fmla="*/ 59563 h 114046"/>
                <a:gd name="connsiteX5" fmla="*/ 38508 w 96500"/>
                <a:gd name="connsiteY5" fmla="*/ 86758 h 114046"/>
                <a:gd name="connsiteX6" fmla="*/ 55176 w 96500"/>
                <a:gd name="connsiteY6" fmla="*/ 96409 h 114046"/>
                <a:gd name="connsiteX7" fmla="*/ 70090 w 96500"/>
                <a:gd name="connsiteY7" fmla="*/ 88513 h 114046"/>
                <a:gd name="connsiteX8" fmla="*/ 75354 w 96500"/>
                <a:gd name="connsiteY8" fmla="*/ 72722 h 114046"/>
                <a:gd name="connsiteX9" fmla="*/ 96409 w 96500"/>
                <a:gd name="connsiteY9" fmla="*/ 75354 h 114046"/>
                <a:gd name="connsiteX10" fmla="*/ 83249 w 96500"/>
                <a:gd name="connsiteY10" fmla="*/ 102550 h 114046"/>
                <a:gd name="connsiteX11" fmla="*/ 53422 w 96500"/>
                <a:gd name="connsiteY11" fmla="*/ 113077 h 114046"/>
                <a:gd name="connsiteX12" fmla="*/ 21840 w 96500"/>
                <a:gd name="connsiteY12" fmla="*/ 101672 h 114046"/>
                <a:gd name="connsiteX13" fmla="*/ 6049 w 96500"/>
                <a:gd name="connsiteY13" fmla="*/ 59563 h 114046"/>
                <a:gd name="connsiteX14" fmla="*/ 18331 w 96500"/>
                <a:gd name="connsiteY14" fmla="*/ 21840 h 114046"/>
                <a:gd name="connsiteX15" fmla="*/ 53422 w 96500"/>
                <a:gd name="connsiteY15" fmla="*/ 6049 h 114046"/>
                <a:gd name="connsiteX16" fmla="*/ 83249 w 96500"/>
                <a:gd name="connsiteY16" fmla="*/ 17453 h 114046"/>
                <a:gd name="connsiteX17" fmla="*/ 95531 w 96500"/>
                <a:gd name="connsiteY17" fmla="*/ 42894 h 114046"/>
                <a:gd name="connsiteX18" fmla="*/ 76231 w 96500"/>
                <a:gd name="connsiteY18" fmla="*/ 45526 h 1140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96500" h="114046">
                  <a:moveTo>
                    <a:pt x="76231" y="45526"/>
                  </a:moveTo>
                  <a:cubicBezTo>
                    <a:pt x="76231" y="40263"/>
                    <a:pt x="73599" y="34122"/>
                    <a:pt x="70968" y="30613"/>
                  </a:cubicBezTo>
                  <a:cubicBezTo>
                    <a:pt x="68336" y="27103"/>
                    <a:pt x="63949" y="22717"/>
                    <a:pt x="55176" y="22717"/>
                  </a:cubicBezTo>
                  <a:cubicBezTo>
                    <a:pt x="47281" y="22717"/>
                    <a:pt x="42017" y="27103"/>
                    <a:pt x="38508" y="32367"/>
                  </a:cubicBezTo>
                  <a:cubicBezTo>
                    <a:pt x="33244" y="40263"/>
                    <a:pt x="33244" y="53422"/>
                    <a:pt x="33244" y="59563"/>
                  </a:cubicBezTo>
                  <a:cubicBezTo>
                    <a:pt x="33244" y="69213"/>
                    <a:pt x="34999" y="80618"/>
                    <a:pt x="38508" y="86758"/>
                  </a:cubicBezTo>
                  <a:cubicBezTo>
                    <a:pt x="41140" y="91145"/>
                    <a:pt x="46404" y="96409"/>
                    <a:pt x="55176" y="96409"/>
                  </a:cubicBezTo>
                  <a:cubicBezTo>
                    <a:pt x="61317" y="96409"/>
                    <a:pt x="66581" y="93777"/>
                    <a:pt x="70090" y="88513"/>
                  </a:cubicBezTo>
                  <a:cubicBezTo>
                    <a:pt x="72722" y="84127"/>
                    <a:pt x="75354" y="77986"/>
                    <a:pt x="75354" y="72722"/>
                  </a:cubicBezTo>
                  <a:lnTo>
                    <a:pt x="96409" y="75354"/>
                  </a:lnTo>
                  <a:cubicBezTo>
                    <a:pt x="95531" y="85004"/>
                    <a:pt x="91145" y="95531"/>
                    <a:pt x="83249" y="102550"/>
                  </a:cubicBezTo>
                  <a:cubicBezTo>
                    <a:pt x="77108" y="107813"/>
                    <a:pt x="67458" y="113077"/>
                    <a:pt x="53422" y="113077"/>
                  </a:cubicBezTo>
                  <a:cubicBezTo>
                    <a:pt x="37631" y="113077"/>
                    <a:pt x="27981" y="106936"/>
                    <a:pt x="21840" y="101672"/>
                  </a:cubicBezTo>
                  <a:cubicBezTo>
                    <a:pt x="13944" y="93777"/>
                    <a:pt x="6049" y="80618"/>
                    <a:pt x="6049" y="59563"/>
                  </a:cubicBezTo>
                  <a:cubicBezTo>
                    <a:pt x="6049" y="40263"/>
                    <a:pt x="13067" y="27981"/>
                    <a:pt x="18331" y="21840"/>
                  </a:cubicBezTo>
                  <a:cubicBezTo>
                    <a:pt x="25349" y="13067"/>
                    <a:pt x="38508" y="6049"/>
                    <a:pt x="53422" y="6049"/>
                  </a:cubicBezTo>
                  <a:cubicBezTo>
                    <a:pt x="66581" y="6049"/>
                    <a:pt x="77108" y="10435"/>
                    <a:pt x="83249" y="17453"/>
                  </a:cubicBezTo>
                  <a:cubicBezTo>
                    <a:pt x="90268" y="24472"/>
                    <a:pt x="93777" y="34122"/>
                    <a:pt x="95531" y="42894"/>
                  </a:cubicBezTo>
                  <a:lnTo>
                    <a:pt x="76231" y="45526"/>
                  </a:lnTo>
                  <a:close/>
                </a:path>
              </a:pathLst>
            </a:custGeom>
            <a:solidFill>
              <a:srgbClr val="FFFFFF"/>
            </a:solidFill>
            <a:ln w="8756" cap="flat">
              <a:noFill/>
              <a:prstDash val="solid"/>
              <a:miter/>
            </a:ln>
          </p:spPr>
          <p:txBody>
            <a:bodyPr rtlCol="0" anchor="ctr"/>
            <a:lstStyle/>
            <a:p>
              <a:pPr eaLnBrk="1" hangingPunct="1"/>
              <a:endParaRPr lang="ru-RU" sz="1600" dirty="0">
                <a:solidFill>
                  <a:srgbClr val="000000"/>
                </a:solidFill>
                <a:latin typeface="Arial"/>
                <a:cs typeface="+mn-cs"/>
              </a:endParaRPr>
            </a:p>
          </p:txBody>
        </p:sp>
        <p:sp>
          <p:nvSpPr>
            <p:cNvPr id="13328" name="Freeform: Shape 13327">
              <a:extLst>
                <a:ext uri="{FF2B5EF4-FFF2-40B4-BE49-F238E27FC236}">
                  <a16:creationId xmlns="" xmlns:a16="http://schemas.microsoft.com/office/drawing/2014/main" id="{C29B2EBF-72A6-40BC-B560-99D5DCDB1394}"/>
                </a:ext>
              </a:extLst>
            </p:cNvPr>
            <p:cNvSpPr/>
            <p:nvPr/>
          </p:nvSpPr>
          <p:spPr>
            <a:xfrm>
              <a:off x="6913212" y="802920"/>
              <a:ext cx="105274" cy="114046"/>
            </a:xfrm>
            <a:custGeom>
              <a:avLst/>
              <a:gdLst>
                <a:gd name="connsiteX0" fmla="*/ 79740 w 105273"/>
                <a:gd name="connsiteY0" fmla="*/ 49035 h 114046"/>
                <a:gd name="connsiteX1" fmla="*/ 75354 w 105273"/>
                <a:gd name="connsiteY1" fmla="*/ 32367 h 114046"/>
                <a:gd name="connsiteX2" fmla="*/ 56931 w 105273"/>
                <a:gd name="connsiteY2" fmla="*/ 22717 h 114046"/>
                <a:gd name="connsiteX3" fmla="*/ 38508 w 105273"/>
                <a:gd name="connsiteY3" fmla="*/ 31490 h 114046"/>
                <a:gd name="connsiteX4" fmla="*/ 32367 w 105273"/>
                <a:gd name="connsiteY4" fmla="*/ 49035 h 114046"/>
                <a:gd name="connsiteX5" fmla="*/ 79740 w 105273"/>
                <a:gd name="connsiteY5" fmla="*/ 49035 h 114046"/>
                <a:gd name="connsiteX6" fmla="*/ 103427 w 105273"/>
                <a:gd name="connsiteY6" fmla="*/ 81495 h 114046"/>
                <a:gd name="connsiteX7" fmla="*/ 86759 w 105273"/>
                <a:gd name="connsiteY7" fmla="*/ 105181 h 114046"/>
                <a:gd name="connsiteX8" fmla="*/ 56931 w 105273"/>
                <a:gd name="connsiteY8" fmla="*/ 113954 h 114046"/>
                <a:gd name="connsiteX9" fmla="*/ 20085 w 105273"/>
                <a:gd name="connsiteY9" fmla="*/ 99040 h 114046"/>
                <a:gd name="connsiteX10" fmla="*/ 6049 w 105273"/>
                <a:gd name="connsiteY10" fmla="*/ 60440 h 114046"/>
                <a:gd name="connsiteX11" fmla="*/ 24472 w 105273"/>
                <a:gd name="connsiteY11" fmla="*/ 17453 h 114046"/>
                <a:gd name="connsiteX12" fmla="*/ 56054 w 105273"/>
                <a:gd name="connsiteY12" fmla="*/ 6049 h 114046"/>
                <a:gd name="connsiteX13" fmla="*/ 94654 w 105273"/>
                <a:gd name="connsiteY13" fmla="*/ 24472 h 114046"/>
                <a:gd name="connsiteX14" fmla="*/ 105182 w 105273"/>
                <a:gd name="connsiteY14" fmla="*/ 59563 h 114046"/>
                <a:gd name="connsiteX15" fmla="*/ 105182 w 105273"/>
                <a:gd name="connsiteY15" fmla="*/ 63949 h 114046"/>
                <a:gd name="connsiteX16" fmla="*/ 32367 w 105273"/>
                <a:gd name="connsiteY16" fmla="*/ 63949 h 114046"/>
                <a:gd name="connsiteX17" fmla="*/ 35876 w 105273"/>
                <a:gd name="connsiteY17" fmla="*/ 82372 h 114046"/>
                <a:gd name="connsiteX18" fmla="*/ 57808 w 105273"/>
                <a:gd name="connsiteY18" fmla="*/ 96409 h 114046"/>
                <a:gd name="connsiteX19" fmla="*/ 76231 w 105273"/>
                <a:gd name="connsiteY19" fmla="*/ 88513 h 114046"/>
                <a:gd name="connsiteX20" fmla="*/ 81495 w 105273"/>
                <a:gd name="connsiteY20" fmla="*/ 77986 h 114046"/>
                <a:gd name="connsiteX21" fmla="*/ 103427 w 105273"/>
                <a:gd name="connsiteY21" fmla="*/ 81495 h 1140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105273" h="114046">
                  <a:moveTo>
                    <a:pt x="79740" y="49035"/>
                  </a:moveTo>
                  <a:cubicBezTo>
                    <a:pt x="79740" y="42894"/>
                    <a:pt x="77986" y="36753"/>
                    <a:pt x="75354" y="32367"/>
                  </a:cubicBezTo>
                  <a:cubicBezTo>
                    <a:pt x="71845" y="27103"/>
                    <a:pt x="64827" y="22717"/>
                    <a:pt x="56931" y="22717"/>
                  </a:cubicBezTo>
                  <a:cubicBezTo>
                    <a:pt x="49035" y="22717"/>
                    <a:pt x="42894" y="26226"/>
                    <a:pt x="38508" y="31490"/>
                  </a:cubicBezTo>
                  <a:cubicBezTo>
                    <a:pt x="34999" y="35876"/>
                    <a:pt x="32367" y="42017"/>
                    <a:pt x="32367" y="49035"/>
                  </a:cubicBezTo>
                  <a:lnTo>
                    <a:pt x="79740" y="49035"/>
                  </a:lnTo>
                  <a:close/>
                  <a:moveTo>
                    <a:pt x="103427" y="81495"/>
                  </a:moveTo>
                  <a:cubicBezTo>
                    <a:pt x="99918" y="93777"/>
                    <a:pt x="92900" y="100795"/>
                    <a:pt x="86759" y="105181"/>
                  </a:cubicBezTo>
                  <a:cubicBezTo>
                    <a:pt x="78863" y="110445"/>
                    <a:pt x="68336" y="113954"/>
                    <a:pt x="56931" y="113954"/>
                  </a:cubicBezTo>
                  <a:cubicBezTo>
                    <a:pt x="42894" y="113954"/>
                    <a:pt x="28858" y="107813"/>
                    <a:pt x="20085" y="99040"/>
                  </a:cubicBezTo>
                  <a:cubicBezTo>
                    <a:pt x="12190" y="91145"/>
                    <a:pt x="6049" y="77108"/>
                    <a:pt x="6049" y="60440"/>
                  </a:cubicBezTo>
                  <a:cubicBezTo>
                    <a:pt x="6049" y="39385"/>
                    <a:pt x="14822" y="25349"/>
                    <a:pt x="24472" y="17453"/>
                  </a:cubicBezTo>
                  <a:cubicBezTo>
                    <a:pt x="29735" y="13067"/>
                    <a:pt x="40263" y="6049"/>
                    <a:pt x="56054" y="6049"/>
                  </a:cubicBezTo>
                  <a:cubicBezTo>
                    <a:pt x="75354" y="6049"/>
                    <a:pt x="88513" y="14821"/>
                    <a:pt x="94654" y="24472"/>
                  </a:cubicBezTo>
                  <a:cubicBezTo>
                    <a:pt x="101672" y="34122"/>
                    <a:pt x="105182" y="48158"/>
                    <a:pt x="105182" y="59563"/>
                  </a:cubicBezTo>
                  <a:lnTo>
                    <a:pt x="105182" y="63949"/>
                  </a:lnTo>
                  <a:lnTo>
                    <a:pt x="32367" y="63949"/>
                  </a:lnTo>
                  <a:cubicBezTo>
                    <a:pt x="32367" y="64826"/>
                    <a:pt x="32367" y="74477"/>
                    <a:pt x="35876" y="82372"/>
                  </a:cubicBezTo>
                  <a:cubicBezTo>
                    <a:pt x="41140" y="93777"/>
                    <a:pt x="51667" y="96409"/>
                    <a:pt x="57808" y="96409"/>
                  </a:cubicBezTo>
                  <a:cubicBezTo>
                    <a:pt x="63072" y="96409"/>
                    <a:pt x="70090" y="94654"/>
                    <a:pt x="76231" y="88513"/>
                  </a:cubicBezTo>
                  <a:cubicBezTo>
                    <a:pt x="79740" y="85004"/>
                    <a:pt x="81495" y="81495"/>
                    <a:pt x="81495" y="77986"/>
                  </a:cubicBezTo>
                  <a:lnTo>
                    <a:pt x="103427" y="81495"/>
                  </a:lnTo>
                  <a:close/>
                </a:path>
              </a:pathLst>
            </a:custGeom>
            <a:solidFill>
              <a:srgbClr val="FFFFFF"/>
            </a:solidFill>
            <a:ln w="8756" cap="flat">
              <a:noFill/>
              <a:prstDash val="solid"/>
              <a:miter/>
            </a:ln>
          </p:spPr>
          <p:txBody>
            <a:bodyPr rtlCol="0" anchor="ctr"/>
            <a:lstStyle/>
            <a:p>
              <a:pPr eaLnBrk="1" hangingPunct="1"/>
              <a:endParaRPr lang="ru-RU" sz="1600" dirty="0">
                <a:solidFill>
                  <a:srgbClr val="000000"/>
                </a:solidFill>
                <a:latin typeface="Arial"/>
                <a:cs typeface="+mn-cs"/>
              </a:endParaRPr>
            </a:p>
          </p:txBody>
        </p:sp>
        <p:sp>
          <p:nvSpPr>
            <p:cNvPr id="13329" name="Freeform: Shape 13328">
              <a:extLst>
                <a:ext uri="{FF2B5EF4-FFF2-40B4-BE49-F238E27FC236}">
                  <a16:creationId xmlns="" xmlns:a16="http://schemas.microsoft.com/office/drawing/2014/main" id="{CB2988A0-391C-4944-AD7E-EA9B21FB5FD1}"/>
                </a:ext>
              </a:extLst>
            </p:cNvPr>
            <p:cNvSpPr/>
            <p:nvPr/>
          </p:nvSpPr>
          <p:spPr>
            <a:xfrm>
              <a:off x="7020241" y="804675"/>
              <a:ext cx="96501" cy="114046"/>
            </a:xfrm>
            <a:custGeom>
              <a:avLst/>
              <a:gdLst>
                <a:gd name="connsiteX0" fmla="*/ 98163 w 96500"/>
                <a:gd name="connsiteY0" fmla="*/ 6049 h 114046"/>
                <a:gd name="connsiteX1" fmla="*/ 98163 w 96500"/>
                <a:gd name="connsiteY1" fmla="*/ 109568 h 114046"/>
                <a:gd name="connsiteX2" fmla="*/ 74477 w 96500"/>
                <a:gd name="connsiteY2" fmla="*/ 109568 h 114046"/>
                <a:gd name="connsiteX3" fmla="*/ 74477 w 96500"/>
                <a:gd name="connsiteY3" fmla="*/ 23594 h 114046"/>
                <a:gd name="connsiteX4" fmla="*/ 48158 w 96500"/>
                <a:gd name="connsiteY4" fmla="*/ 23594 h 114046"/>
                <a:gd name="connsiteX5" fmla="*/ 46404 w 96500"/>
                <a:gd name="connsiteY5" fmla="*/ 52545 h 114046"/>
                <a:gd name="connsiteX6" fmla="*/ 35876 w 96500"/>
                <a:gd name="connsiteY6" fmla="*/ 98163 h 114046"/>
                <a:gd name="connsiteX7" fmla="*/ 20085 w 96500"/>
                <a:gd name="connsiteY7" fmla="*/ 108690 h 114046"/>
                <a:gd name="connsiteX8" fmla="*/ 12190 w 96500"/>
                <a:gd name="connsiteY8" fmla="*/ 109568 h 114046"/>
                <a:gd name="connsiteX9" fmla="*/ 6049 w 96500"/>
                <a:gd name="connsiteY9" fmla="*/ 108690 h 114046"/>
                <a:gd name="connsiteX10" fmla="*/ 6049 w 96500"/>
                <a:gd name="connsiteY10" fmla="*/ 91145 h 114046"/>
                <a:gd name="connsiteX11" fmla="*/ 7803 w 96500"/>
                <a:gd name="connsiteY11" fmla="*/ 91145 h 114046"/>
                <a:gd name="connsiteX12" fmla="*/ 17453 w 96500"/>
                <a:gd name="connsiteY12" fmla="*/ 87636 h 114046"/>
                <a:gd name="connsiteX13" fmla="*/ 27103 w 96500"/>
                <a:gd name="connsiteY13" fmla="*/ 55176 h 114046"/>
                <a:gd name="connsiteX14" fmla="*/ 28858 w 96500"/>
                <a:gd name="connsiteY14" fmla="*/ 17453 h 114046"/>
                <a:gd name="connsiteX15" fmla="*/ 28858 w 96500"/>
                <a:gd name="connsiteY15" fmla="*/ 6926 h 114046"/>
                <a:gd name="connsiteX16" fmla="*/ 98163 w 96500"/>
                <a:gd name="connsiteY16" fmla="*/ 6926 h 1140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96500" h="114046">
                  <a:moveTo>
                    <a:pt x="98163" y="6049"/>
                  </a:moveTo>
                  <a:lnTo>
                    <a:pt x="98163" y="109568"/>
                  </a:lnTo>
                  <a:lnTo>
                    <a:pt x="74477" y="109568"/>
                  </a:lnTo>
                  <a:lnTo>
                    <a:pt x="74477" y="23594"/>
                  </a:lnTo>
                  <a:lnTo>
                    <a:pt x="48158" y="23594"/>
                  </a:lnTo>
                  <a:cubicBezTo>
                    <a:pt x="47281" y="37631"/>
                    <a:pt x="47281" y="42894"/>
                    <a:pt x="46404" y="52545"/>
                  </a:cubicBezTo>
                  <a:cubicBezTo>
                    <a:pt x="45526" y="63072"/>
                    <a:pt x="44649" y="85881"/>
                    <a:pt x="35876" y="98163"/>
                  </a:cubicBezTo>
                  <a:cubicBezTo>
                    <a:pt x="30613" y="105181"/>
                    <a:pt x="24472" y="107813"/>
                    <a:pt x="20085" y="108690"/>
                  </a:cubicBezTo>
                  <a:cubicBezTo>
                    <a:pt x="17453" y="109568"/>
                    <a:pt x="14822" y="109568"/>
                    <a:pt x="12190" y="109568"/>
                  </a:cubicBezTo>
                  <a:cubicBezTo>
                    <a:pt x="10435" y="109568"/>
                    <a:pt x="7803" y="109568"/>
                    <a:pt x="6049" y="108690"/>
                  </a:cubicBezTo>
                  <a:lnTo>
                    <a:pt x="6049" y="91145"/>
                  </a:lnTo>
                  <a:lnTo>
                    <a:pt x="7803" y="91145"/>
                  </a:lnTo>
                  <a:cubicBezTo>
                    <a:pt x="10435" y="91145"/>
                    <a:pt x="14822" y="89390"/>
                    <a:pt x="17453" y="87636"/>
                  </a:cubicBezTo>
                  <a:cubicBezTo>
                    <a:pt x="25349" y="81495"/>
                    <a:pt x="26226" y="66581"/>
                    <a:pt x="27103" y="55176"/>
                  </a:cubicBezTo>
                  <a:cubicBezTo>
                    <a:pt x="27981" y="40263"/>
                    <a:pt x="27981" y="30613"/>
                    <a:pt x="28858" y="17453"/>
                  </a:cubicBezTo>
                  <a:lnTo>
                    <a:pt x="28858" y="6926"/>
                  </a:lnTo>
                  <a:lnTo>
                    <a:pt x="98163" y="6926"/>
                  </a:lnTo>
                  <a:close/>
                </a:path>
              </a:pathLst>
            </a:custGeom>
            <a:solidFill>
              <a:srgbClr val="FFFFFF"/>
            </a:solidFill>
            <a:ln w="8756" cap="flat">
              <a:noFill/>
              <a:prstDash val="solid"/>
              <a:miter/>
            </a:ln>
          </p:spPr>
          <p:txBody>
            <a:bodyPr rtlCol="0" anchor="ctr"/>
            <a:lstStyle/>
            <a:p>
              <a:pPr eaLnBrk="1" hangingPunct="1"/>
              <a:endParaRPr lang="ru-RU" sz="1600" dirty="0">
                <a:solidFill>
                  <a:srgbClr val="000000"/>
                </a:solidFill>
                <a:latin typeface="Arial"/>
                <a:cs typeface="+mn-cs"/>
              </a:endParaRPr>
            </a:p>
          </p:txBody>
        </p:sp>
        <p:sp>
          <p:nvSpPr>
            <p:cNvPr id="13330" name="Freeform: Shape 13329">
              <a:extLst>
                <a:ext uri="{FF2B5EF4-FFF2-40B4-BE49-F238E27FC236}">
                  <a16:creationId xmlns="" xmlns:a16="http://schemas.microsoft.com/office/drawing/2014/main" id="{2EF9EFAC-60AC-4ECE-A34B-646F7D30EFE2}"/>
                </a:ext>
              </a:extLst>
            </p:cNvPr>
            <p:cNvSpPr/>
            <p:nvPr/>
          </p:nvSpPr>
          <p:spPr>
            <a:xfrm>
              <a:off x="7137796" y="804675"/>
              <a:ext cx="96501" cy="114046"/>
            </a:xfrm>
            <a:custGeom>
              <a:avLst/>
              <a:gdLst>
                <a:gd name="connsiteX0" fmla="*/ 28858 w 96500"/>
                <a:gd name="connsiteY0" fmla="*/ 92899 h 114046"/>
                <a:gd name="connsiteX1" fmla="*/ 47281 w 96500"/>
                <a:gd name="connsiteY1" fmla="*/ 92899 h 114046"/>
                <a:gd name="connsiteX2" fmla="*/ 60440 w 96500"/>
                <a:gd name="connsiteY2" fmla="*/ 89390 h 114046"/>
                <a:gd name="connsiteX3" fmla="*/ 65704 w 96500"/>
                <a:gd name="connsiteY3" fmla="*/ 77108 h 114046"/>
                <a:gd name="connsiteX4" fmla="*/ 59563 w 96500"/>
                <a:gd name="connsiteY4" fmla="*/ 63949 h 114046"/>
                <a:gd name="connsiteX5" fmla="*/ 47281 w 96500"/>
                <a:gd name="connsiteY5" fmla="*/ 61317 h 114046"/>
                <a:gd name="connsiteX6" fmla="*/ 28858 w 96500"/>
                <a:gd name="connsiteY6" fmla="*/ 61317 h 114046"/>
                <a:gd name="connsiteX7" fmla="*/ 28858 w 96500"/>
                <a:gd name="connsiteY7" fmla="*/ 92899 h 114046"/>
                <a:gd name="connsiteX8" fmla="*/ 28858 w 96500"/>
                <a:gd name="connsiteY8" fmla="*/ 42894 h 114046"/>
                <a:gd name="connsiteX9" fmla="*/ 55177 w 96500"/>
                <a:gd name="connsiteY9" fmla="*/ 42894 h 114046"/>
                <a:gd name="connsiteX10" fmla="*/ 83249 w 96500"/>
                <a:gd name="connsiteY10" fmla="*/ 52545 h 114046"/>
                <a:gd name="connsiteX11" fmla="*/ 92022 w 96500"/>
                <a:gd name="connsiteY11" fmla="*/ 76231 h 114046"/>
                <a:gd name="connsiteX12" fmla="*/ 81495 w 96500"/>
                <a:gd name="connsiteY12" fmla="*/ 102550 h 114046"/>
                <a:gd name="connsiteX13" fmla="*/ 57808 w 96500"/>
                <a:gd name="connsiteY13" fmla="*/ 109568 h 114046"/>
                <a:gd name="connsiteX14" fmla="*/ 6049 w 96500"/>
                <a:gd name="connsiteY14" fmla="*/ 109568 h 114046"/>
                <a:gd name="connsiteX15" fmla="*/ 6049 w 96500"/>
                <a:gd name="connsiteY15" fmla="*/ 6049 h 114046"/>
                <a:gd name="connsiteX16" fmla="*/ 29735 w 96500"/>
                <a:gd name="connsiteY16" fmla="*/ 6049 h 114046"/>
                <a:gd name="connsiteX17" fmla="*/ 29735 w 96500"/>
                <a:gd name="connsiteY17" fmla="*/ 42894 h 1140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96500" h="114046">
                  <a:moveTo>
                    <a:pt x="28858" y="92899"/>
                  </a:moveTo>
                  <a:lnTo>
                    <a:pt x="47281" y="92899"/>
                  </a:lnTo>
                  <a:cubicBezTo>
                    <a:pt x="51667" y="92899"/>
                    <a:pt x="56931" y="92899"/>
                    <a:pt x="60440" y="89390"/>
                  </a:cubicBezTo>
                  <a:cubicBezTo>
                    <a:pt x="63072" y="86758"/>
                    <a:pt x="65704" y="83249"/>
                    <a:pt x="65704" y="77108"/>
                  </a:cubicBezTo>
                  <a:cubicBezTo>
                    <a:pt x="65704" y="71845"/>
                    <a:pt x="63949" y="66581"/>
                    <a:pt x="59563" y="63949"/>
                  </a:cubicBezTo>
                  <a:cubicBezTo>
                    <a:pt x="55177" y="61317"/>
                    <a:pt x="50790" y="61317"/>
                    <a:pt x="47281" y="61317"/>
                  </a:cubicBezTo>
                  <a:lnTo>
                    <a:pt x="28858" y="61317"/>
                  </a:lnTo>
                  <a:lnTo>
                    <a:pt x="28858" y="92899"/>
                  </a:lnTo>
                  <a:close/>
                  <a:moveTo>
                    <a:pt x="28858" y="42894"/>
                  </a:moveTo>
                  <a:lnTo>
                    <a:pt x="55177" y="42894"/>
                  </a:lnTo>
                  <a:cubicBezTo>
                    <a:pt x="62195" y="42894"/>
                    <a:pt x="74477" y="43772"/>
                    <a:pt x="83249" y="52545"/>
                  </a:cubicBezTo>
                  <a:cubicBezTo>
                    <a:pt x="91145" y="60440"/>
                    <a:pt x="92022" y="70967"/>
                    <a:pt x="92022" y="76231"/>
                  </a:cubicBezTo>
                  <a:cubicBezTo>
                    <a:pt x="92022" y="91145"/>
                    <a:pt x="85881" y="98163"/>
                    <a:pt x="81495" y="102550"/>
                  </a:cubicBezTo>
                  <a:cubicBezTo>
                    <a:pt x="79740" y="103427"/>
                    <a:pt x="71845" y="109568"/>
                    <a:pt x="57808" y="109568"/>
                  </a:cubicBezTo>
                  <a:lnTo>
                    <a:pt x="6049" y="109568"/>
                  </a:lnTo>
                  <a:lnTo>
                    <a:pt x="6049" y="6049"/>
                  </a:lnTo>
                  <a:lnTo>
                    <a:pt x="29735" y="6049"/>
                  </a:lnTo>
                  <a:lnTo>
                    <a:pt x="29735" y="42894"/>
                  </a:lnTo>
                  <a:close/>
                </a:path>
              </a:pathLst>
            </a:custGeom>
            <a:solidFill>
              <a:srgbClr val="FFFFFF"/>
            </a:solidFill>
            <a:ln w="8756" cap="flat">
              <a:noFill/>
              <a:prstDash val="solid"/>
              <a:miter/>
            </a:ln>
          </p:spPr>
          <p:txBody>
            <a:bodyPr rtlCol="0" anchor="ctr"/>
            <a:lstStyle/>
            <a:p>
              <a:pPr eaLnBrk="1" hangingPunct="1"/>
              <a:endParaRPr lang="ru-RU" sz="1600" dirty="0">
                <a:solidFill>
                  <a:srgbClr val="000000"/>
                </a:solidFill>
                <a:latin typeface="Arial"/>
                <a:cs typeface="+mn-cs"/>
              </a:endParaRPr>
            </a:p>
          </p:txBody>
        </p:sp>
        <p:sp>
          <p:nvSpPr>
            <p:cNvPr id="13331" name="Freeform: Shape 13330">
              <a:extLst>
                <a:ext uri="{FF2B5EF4-FFF2-40B4-BE49-F238E27FC236}">
                  <a16:creationId xmlns="" xmlns:a16="http://schemas.microsoft.com/office/drawing/2014/main" id="{3225AFAA-A27C-4380-ACD5-D4AF4D6E037A}"/>
                </a:ext>
              </a:extLst>
            </p:cNvPr>
            <p:cNvSpPr/>
            <p:nvPr/>
          </p:nvSpPr>
          <p:spPr>
            <a:xfrm>
              <a:off x="7225525" y="804675"/>
              <a:ext cx="105274" cy="114046"/>
            </a:xfrm>
            <a:custGeom>
              <a:avLst/>
              <a:gdLst>
                <a:gd name="connsiteX0" fmla="*/ 37631 w 105273"/>
                <a:gd name="connsiteY0" fmla="*/ 6049 h 114046"/>
                <a:gd name="connsiteX1" fmla="*/ 56054 w 105273"/>
                <a:gd name="connsiteY1" fmla="*/ 38508 h 114046"/>
                <a:gd name="connsiteX2" fmla="*/ 76231 w 105273"/>
                <a:gd name="connsiteY2" fmla="*/ 6049 h 114046"/>
                <a:gd name="connsiteX3" fmla="*/ 97286 w 105273"/>
                <a:gd name="connsiteY3" fmla="*/ 6049 h 114046"/>
                <a:gd name="connsiteX4" fmla="*/ 67458 w 105273"/>
                <a:gd name="connsiteY4" fmla="*/ 53422 h 114046"/>
                <a:gd name="connsiteX5" fmla="*/ 103427 w 105273"/>
                <a:gd name="connsiteY5" fmla="*/ 109568 h 114046"/>
                <a:gd name="connsiteX6" fmla="*/ 75354 w 105273"/>
                <a:gd name="connsiteY6" fmla="*/ 109568 h 114046"/>
                <a:gd name="connsiteX7" fmla="*/ 52545 w 105273"/>
                <a:gd name="connsiteY7" fmla="*/ 70967 h 114046"/>
                <a:gd name="connsiteX8" fmla="*/ 27981 w 105273"/>
                <a:gd name="connsiteY8" fmla="*/ 109568 h 114046"/>
                <a:gd name="connsiteX9" fmla="*/ 6049 w 105273"/>
                <a:gd name="connsiteY9" fmla="*/ 109568 h 114046"/>
                <a:gd name="connsiteX10" fmla="*/ 41140 w 105273"/>
                <a:gd name="connsiteY10" fmla="*/ 56054 h 114046"/>
                <a:gd name="connsiteX11" fmla="*/ 9558 w 105273"/>
                <a:gd name="connsiteY11" fmla="*/ 6049 h 1140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05273" h="114046">
                  <a:moveTo>
                    <a:pt x="37631" y="6049"/>
                  </a:moveTo>
                  <a:lnTo>
                    <a:pt x="56054" y="38508"/>
                  </a:lnTo>
                  <a:lnTo>
                    <a:pt x="76231" y="6049"/>
                  </a:lnTo>
                  <a:lnTo>
                    <a:pt x="97286" y="6049"/>
                  </a:lnTo>
                  <a:lnTo>
                    <a:pt x="67458" y="53422"/>
                  </a:lnTo>
                  <a:lnTo>
                    <a:pt x="103427" y="109568"/>
                  </a:lnTo>
                  <a:lnTo>
                    <a:pt x="75354" y="109568"/>
                  </a:lnTo>
                  <a:lnTo>
                    <a:pt x="52545" y="70967"/>
                  </a:lnTo>
                  <a:lnTo>
                    <a:pt x="27981" y="109568"/>
                  </a:lnTo>
                  <a:lnTo>
                    <a:pt x="6049" y="109568"/>
                  </a:lnTo>
                  <a:lnTo>
                    <a:pt x="41140" y="56054"/>
                  </a:lnTo>
                  <a:lnTo>
                    <a:pt x="9558" y="6049"/>
                  </a:lnTo>
                  <a:close/>
                </a:path>
              </a:pathLst>
            </a:custGeom>
            <a:solidFill>
              <a:srgbClr val="FFFFFF"/>
            </a:solidFill>
            <a:ln w="8756" cap="flat">
              <a:noFill/>
              <a:prstDash val="solid"/>
              <a:miter/>
            </a:ln>
          </p:spPr>
          <p:txBody>
            <a:bodyPr rtlCol="0" anchor="ctr"/>
            <a:lstStyle/>
            <a:p>
              <a:pPr eaLnBrk="1" hangingPunct="1"/>
              <a:endParaRPr lang="ru-RU" sz="1600" dirty="0">
                <a:solidFill>
                  <a:srgbClr val="000000"/>
                </a:solidFill>
                <a:latin typeface="Arial"/>
                <a:cs typeface="+mn-cs"/>
              </a:endParaRPr>
            </a:p>
          </p:txBody>
        </p:sp>
        <p:sp>
          <p:nvSpPr>
            <p:cNvPr id="13332" name="Freeform: Shape 13331">
              <a:extLst>
                <a:ext uri="{FF2B5EF4-FFF2-40B4-BE49-F238E27FC236}">
                  <a16:creationId xmlns="" xmlns:a16="http://schemas.microsoft.com/office/drawing/2014/main" id="{518C58CF-C67C-4A32-B165-BB98A4698652}"/>
                </a:ext>
              </a:extLst>
            </p:cNvPr>
            <p:cNvSpPr/>
            <p:nvPr/>
          </p:nvSpPr>
          <p:spPr>
            <a:xfrm>
              <a:off x="7324657" y="802920"/>
              <a:ext cx="105274" cy="114046"/>
            </a:xfrm>
            <a:custGeom>
              <a:avLst/>
              <a:gdLst>
                <a:gd name="connsiteX0" fmla="*/ 39385 w 105273"/>
                <a:gd name="connsiteY0" fmla="*/ 88513 h 114046"/>
                <a:gd name="connsiteX1" fmla="*/ 55177 w 105273"/>
                <a:gd name="connsiteY1" fmla="*/ 96409 h 114046"/>
                <a:gd name="connsiteX2" fmla="*/ 70968 w 105273"/>
                <a:gd name="connsiteY2" fmla="*/ 88513 h 114046"/>
                <a:gd name="connsiteX3" fmla="*/ 78863 w 105273"/>
                <a:gd name="connsiteY3" fmla="*/ 59563 h 114046"/>
                <a:gd name="connsiteX4" fmla="*/ 70968 w 105273"/>
                <a:gd name="connsiteY4" fmla="*/ 30613 h 114046"/>
                <a:gd name="connsiteX5" fmla="*/ 55177 w 105273"/>
                <a:gd name="connsiteY5" fmla="*/ 22717 h 114046"/>
                <a:gd name="connsiteX6" fmla="*/ 39385 w 105273"/>
                <a:gd name="connsiteY6" fmla="*/ 30613 h 114046"/>
                <a:gd name="connsiteX7" fmla="*/ 31490 w 105273"/>
                <a:gd name="connsiteY7" fmla="*/ 59563 h 114046"/>
                <a:gd name="connsiteX8" fmla="*/ 39385 w 105273"/>
                <a:gd name="connsiteY8" fmla="*/ 88513 h 114046"/>
                <a:gd name="connsiteX9" fmla="*/ 21840 w 105273"/>
                <a:gd name="connsiteY9" fmla="*/ 18331 h 114046"/>
                <a:gd name="connsiteX10" fmla="*/ 55177 w 105273"/>
                <a:gd name="connsiteY10" fmla="*/ 6049 h 114046"/>
                <a:gd name="connsiteX11" fmla="*/ 88513 w 105273"/>
                <a:gd name="connsiteY11" fmla="*/ 18331 h 114046"/>
                <a:gd name="connsiteX12" fmla="*/ 104304 w 105273"/>
                <a:gd name="connsiteY12" fmla="*/ 59563 h 114046"/>
                <a:gd name="connsiteX13" fmla="*/ 88513 w 105273"/>
                <a:gd name="connsiteY13" fmla="*/ 100795 h 114046"/>
                <a:gd name="connsiteX14" fmla="*/ 55177 w 105273"/>
                <a:gd name="connsiteY14" fmla="*/ 113077 h 114046"/>
                <a:gd name="connsiteX15" fmla="*/ 21840 w 105273"/>
                <a:gd name="connsiteY15" fmla="*/ 100795 h 114046"/>
                <a:gd name="connsiteX16" fmla="*/ 6049 w 105273"/>
                <a:gd name="connsiteY16" fmla="*/ 59563 h 114046"/>
                <a:gd name="connsiteX17" fmla="*/ 21840 w 105273"/>
                <a:gd name="connsiteY17" fmla="*/ 18331 h 1140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05273" h="114046">
                  <a:moveTo>
                    <a:pt x="39385" y="88513"/>
                  </a:moveTo>
                  <a:cubicBezTo>
                    <a:pt x="42017" y="91145"/>
                    <a:pt x="46404" y="96409"/>
                    <a:pt x="55177" y="96409"/>
                  </a:cubicBezTo>
                  <a:cubicBezTo>
                    <a:pt x="63949" y="96409"/>
                    <a:pt x="69213" y="91145"/>
                    <a:pt x="70968" y="88513"/>
                  </a:cubicBezTo>
                  <a:cubicBezTo>
                    <a:pt x="72722" y="86758"/>
                    <a:pt x="78863" y="78863"/>
                    <a:pt x="78863" y="59563"/>
                  </a:cubicBezTo>
                  <a:cubicBezTo>
                    <a:pt x="78863" y="40263"/>
                    <a:pt x="72722" y="32367"/>
                    <a:pt x="70968" y="30613"/>
                  </a:cubicBezTo>
                  <a:cubicBezTo>
                    <a:pt x="68336" y="27981"/>
                    <a:pt x="63949" y="22717"/>
                    <a:pt x="55177" y="22717"/>
                  </a:cubicBezTo>
                  <a:cubicBezTo>
                    <a:pt x="46404" y="22717"/>
                    <a:pt x="41140" y="27981"/>
                    <a:pt x="39385" y="30613"/>
                  </a:cubicBezTo>
                  <a:cubicBezTo>
                    <a:pt x="37631" y="32367"/>
                    <a:pt x="31490" y="40263"/>
                    <a:pt x="31490" y="59563"/>
                  </a:cubicBezTo>
                  <a:cubicBezTo>
                    <a:pt x="31490" y="78863"/>
                    <a:pt x="37631" y="86758"/>
                    <a:pt x="39385" y="88513"/>
                  </a:cubicBezTo>
                  <a:moveTo>
                    <a:pt x="21840" y="18331"/>
                  </a:moveTo>
                  <a:cubicBezTo>
                    <a:pt x="28858" y="11312"/>
                    <a:pt x="39385" y="6049"/>
                    <a:pt x="55177" y="6049"/>
                  </a:cubicBezTo>
                  <a:cubicBezTo>
                    <a:pt x="70968" y="6049"/>
                    <a:pt x="81495" y="12190"/>
                    <a:pt x="88513" y="18331"/>
                  </a:cubicBezTo>
                  <a:cubicBezTo>
                    <a:pt x="99041" y="27981"/>
                    <a:pt x="104304" y="43772"/>
                    <a:pt x="104304" y="59563"/>
                  </a:cubicBezTo>
                  <a:cubicBezTo>
                    <a:pt x="104304" y="75354"/>
                    <a:pt x="99041" y="90268"/>
                    <a:pt x="88513" y="100795"/>
                  </a:cubicBezTo>
                  <a:cubicBezTo>
                    <a:pt x="81495" y="107813"/>
                    <a:pt x="70968" y="113077"/>
                    <a:pt x="55177" y="113077"/>
                  </a:cubicBezTo>
                  <a:cubicBezTo>
                    <a:pt x="39385" y="113077"/>
                    <a:pt x="28858" y="106936"/>
                    <a:pt x="21840" y="100795"/>
                  </a:cubicBezTo>
                  <a:cubicBezTo>
                    <a:pt x="11312" y="91145"/>
                    <a:pt x="6049" y="75354"/>
                    <a:pt x="6049" y="59563"/>
                  </a:cubicBezTo>
                  <a:cubicBezTo>
                    <a:pt x="6049" y="43772"/>
                    <a:pt x="11312" y="28858"/>
                    <a:pt x="21840" y="18331"/>
                  </a:cubicBezTo>
                </a:path>
              </a:pathLst>
            </a:custGeom>
            <a:solidFill>
              <a:srgbClr val="FFFFFF"/>
            </a:solidFill>
            <a:ln w="8756" cap="flat">
              <a:noFill/>
              <a:prstDash val="solid"/>
              <a:miter/>
            </a:ln>
          </p:spPr>
          <p:txBody>
            <a:bodyPr rtlCol="0" anchor="ctr"/>
            <a:lstStyle/>
            <a:p>
              <a:pPr eaLnBrk="1" hangingPunct="1"/>
              <a:endParaRPr lang="ru-RU" sz="1600" dirty="0">
                <a:solidFill>
                  <a:srgbClr val="000000"/>
                </a:solidFill>
                <a:latin typeface="Arial"/>
                <a:cs typeface="+mn-cs"/>
              </a:endParaRPr>
            </a:p>
          </p:txBody>
        </p:sp>
        <p:sp>
          <p:nvSpPr>
            <p:cNvPr id="13333" name="Freeform: Shape 13332">
              <a:extLst>
                <a:ext uri="{FF2B5EF4-FFF2-40B4-BE49-F238E27FC236}">
                  <a16:creationId xmlns="" xmlns:a16="http://schemas.microsoft.com/office/drawing/2014/main" id="{BF7F0400-2855-44DE-964D-6D878299950D}"/>
                </a:ext>
              </a:extLst>
            </p:cNvPr>
            <p:cNvSpPr/>
            <p:nvPr/>
          </p:nvSpPr>
          <p:spPr>
            <a:xfrm>
              <a:off x="7433440" y="802920"/>
              <a:ext cx="96501" cy="114046"/>
            </a:xfrm>
            <a:custGeom>
              <a:avLst/>
              <a:gdLst>
                <a:gd name="connsiteX0" fmla="*/ 8680 w 96500"/>
                <a:gd name="connsiteY0" fmla="*/ 35876 h 114046"/>
                <a:gd name="connsiteX1" fmla="*/ 25349 w 96500"/>
                <a:gd name="connsiteY1" fmla="*/ 13067 h 114046"/>
                <a:gd name="connsiteX2" fmla="*/ 54299 w 96500"/>
                <a:gd name="connsiteY2" fmla="*/ 6049 h 114046"/>
                <a:gd name="connsiteX3" fmla="*/ 82372 w 96500"/>
                <a:gd name="connsiteY3" fmla="*/ 12190 h 114046"/>
                <a:gd name="connsiteX4" fmla="*/ 96409 w 96500"/>
                <a:gd name="connsiteY4" fmla="*/ 34122 h 114046"/>
                <a:gd name="connsiteX5" fmla="*/ 75354 w 96500"/>
                <a:gd name="connsiteY5" fmla="*/ 56931 h 114046"/>
                <a:gd name="connsiteX6" fmla="*/ 75354 w 96500"/>
                <a:gd name="connsiteY6" fmla="*/ 56931 h 114046"/>
                <a:gd name="connsiteX7" fmla="*/ 92022 w 96500"/>
                <a:gd name="connsiteY7" fmla="*/ 64826 h 114046"/>
                <a:gd name="connsiteX8" fmla="*/ 98163 w 96500"/>
                <a:gd name="connsiteY8" fmla="*/ 82372 h 114046"/>
                <a:gd name="connsiteX9" fmla="*/ 84127 w 96500"/>
                <a:gd name="connsiteY9" fmla="*/ 106936 h 114046"/>
                <a:gd name="connsiteX10" fmla="*/ 52545 w 96500"/>
                <a:gd name="connsiteY10" fmla="*/ 113954 h 114046"/>
                <a:gd name="connsiteX11" fmla="*/ 18331 w 96500"/>
                <a:gd name="connsiteY11" fmla="*/ 105181 h 114046"/>
                <a:gd name="connsiteX12" fmla="*/ 6049 w 96500"/>
                <a:gd name="connsiteY12" fmla="*/ 83249 h 114046"/>
                <a:gd name="connsiteX13" fmla="*/ 27103 w 96500"/>
                <a:gd name="connsiteY13" fmla="*/ 79740 h 114046"/>
                <a:gd name="connsiteX14" fmla="*/ 32367 w 96500"/>
                <a:gd name="connsiteY14" fmla="*/ 90268 h 114046"/>
                <a:gd name="connsiteX15" fmla="*/ 50790 w 96500"/>
                <a:gd name="connsiteY15" fmla="*/ 97286 h 114046"/>
                <a:gd name="connsiteX16" fmla="*/ 66581 w 96500"/>
                <a:gd name="connsiteY16" fmla="*/ 93777 h 114046"/>
                <a:gd name="connsiteX17" fmla="*/ 72722 w 96500"/>
                <a:gd name="connsiteY17" fmla="*/ 82372 h 114046"/>
                <a:gd name="connsiteX18" fmla="*/ 68336 w 96500"/>
                <a:gd name="connsiteY18" fmla="*/ 71845 h 114046"/>
                <a:gd name="connsiteX19" fmla="*/ 51667 w 96500"/>
                <a:gd name="connsiteY19" fmla="*/ 67458 h 114046"/>
                <a:gd name="connsiteX20" fmla="*/ 41140 w 96500"/>
                <a:gd name="connsiteY20" fmla="*/ 67458 h 114046"/>
                <a:gd name="connsiteX21" fmla="*/ 41140 w 96500"/>
                <a:gd name="connsiteY21" fmla="*/ 51667 h 114046"/>
                <a:gd name="connsiteX22" fmla="*/ 51667 w 96500"/>
                <a:gd name="connsiteY22" fmla="*/ 51667 h 114046"/>
                <a:gd name="connsiteX23" fmla="*/ 64827 w 96500"/>
                <a:gd name="connsiteY23" fmla="*/ 49035 h 114046"/>
                <a:gd name="connsiteX24" fmla="*/ 71845 w 96500"/>
                <a:gd name="connsiteY24" fmla="*/ 37631 h 114046"/>
                <a:gd name="connsiteX25" fmla="*/ 67458 w 96500"/>
                <a:gd name="connsiteY25" fmla="*/ 28858 h 114046"/>
                <a:gd name="connsiteX26" fmla="*/ 52545 w 96500"/>
                <a:gd name="connsiteY26" fmla="*/ 24472 h 114046"/>
                <a:gd name="connsiteX27" fmla="*/ 34999 w 96500"/>
                <a:gd name="connsiteY27" fmla="*/ 29735 h 114046"/>
                <a:gd name="connsiteX28" fmla="*/ 27981 w 96500"/>
                <a:gd name="connsiteY28" fmla="*/ 42017 h 114046"/>
                <a:gd name="connsiteX29" fmla="*/ 8680 w 96500"/>
                <a:gd name="connsiteY29" fmla="*/ 35876 h 1140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96500" h="114046">
                  <a:moveTo>
                    <a:pt x="8680" y="35876"/>
                  </a:moveTo>
                  <a:cubicBezTo>
                    <a:pt x="11312" y="23594"/>
                    <a:pt x="19208" y="16576"/>
                    <a:pt x="25349" y="13067"/>
                  </a:cubicBezTo>
                  <a:cubicBezTo>
                    <a:pt x="28858" y="10435"/>
                    <a:pt x="38508" y="6049"/>
                    <a:pt x="54299" y="6049"/>
                  </a:cubicBezTo>
                  <a:cubicBezTo>
                    <a:pt x="64827" y="6049"/>
                    <a:pt x="74477" y="7803"/>
                    <a:pt x="82372" y="12190"/>
                  </a:cubicBezTo>
                  <a:cubicBezTo>
                    <a:pt x="93777" y="18331"/>
                    <a:pt x="96409" y="27981"/>
                    <a:pt x="96409" y="34122"/>
                  </a:cubicBezTo>
                  <a:cubicBezTo>
                    <a:pt x="96409" y="41140"/>
                    <a:pt x="92900" y="54299"/>
                    <a:pt x="75354" y="56931"/>
                  </a:cubicBezTo>
                  <a:lnTo>
                    <a:pt x="75354" y="56931"/>
                  </a:lnTo>
                  <a:cubicBezTo>
                    <a:pt x="81495" y="57808"/>
                    <a:pt x="88513" y="60440"/>
                    <a:pt x="92022" y="64826"/>
                  </a:cubicBezTo>
                  <a:cubicBezTo>
                    <a:pt x="95531" y="68336"/>
                    <a:pt x="98163" y="75354"/>
                    <a:pt x="98163" y="82372"/>
                  </a:cubicBezTo>
                  <a:cubicBezTo>
                    <a:pt x="98163" y="92899"/>
                    <a:pt x="92022" y="101672"/>
                    <a:pt x="84127" y="106936"/>
                  </a:cubicBezTo>
                  <a:cubicBezTo>
                    <a:pt x="74477" y="113077"/>
                    <a:pt x="62195" y="113954"/>
                    <a:pt x="52545" y="113954"/>
                  </a:cubicBezTo>
                  <a:cubicBezTo>
                    <a:pt x="42894" y="113954"/>
                    <a:pt x="28858" y="113077"/>
                    <a:pt x="18331" y="105181"/>
                  </a:cubicBezTo>
                  <a:cubicBezTo>
                    <a:pt x="13067" y="100795"/>
                    <a:pt x="7803" y="92899"/>
                    <a:pt x="6049" y="83249"/>
                  </a:cubicBezTo>
                  <a:lnTo>
                    <a:pt x="27103" y="79740"/>
                  </a:lnTo>
                  <a:cubicBezTo>
                    <a:pt x="27981" y="83249"/>
                    <a:pt x="29735" y="87636"/>
                    <a:pt x="32367" y="90268"/>
                  </a:cubicBezTo>
                  <a:cubicBezTo>
                    <a:pt x="37631" y="96409"/>
                    <a:pt x="45526" y="97286"/>
                    <a:pt x="50790" y="97286"/>
                  </a:cubicBezTo>
                  <a:cubicBezTo>
                    <a:pt x="56054" y="97286"/>
                    <a:pt x="61317" y="96409"/>
                    <a:pt x="66581" y="93777"/>
                  </a:cubicBezTo>
                  <a:cubicBezTo>
                    <a:pt x="70967" y="91145"/>
                    <a:pt x="72722" y="86758"/>
                    <a:pt x="72722" y="82372"/>
                  </a:cubicBezTo>
                  <a:cubicBezTo>
                    <a:pt x="72722" y="77986"/>
                    <a:pt x="71845" y="74477"/>
                    <a:pt x="68336" y="71845"/>
                  </a:cubicBezTo>
                  <a:cubicBezTo>
                    <a:pt x="63949" y="68336"/>
                    <a:pt x="57808" y="67458"/>
                    <a:pt x="51667" y="67458"/>
                  </a:cubicBezTo>
                  <a:lnTo>
                    <a:pt x="41140" y="67458"/>
                  </a:lnTo>
                  <a:lnTo>
                    <a:pt x="41140" y="51667"/>
                  </a:lnTo>
                  <a:lnTo>
                    <a:pt x="51667" y="51667"/>
                  </a:lnTo>
                  <a:cubicBezTo>
                    <a:pt x="56054" y="51667"/>
                    <a:pt x="61317" y="50790"/>
                    <a:pt x="64827" y="49035"/>
                  </a:cubicBezTo>
                  <a:cubicBezTo>
                    <a:pt x="69213" y="46404"/>
                    <a:pt x="71845" y="42894"/>
                    <a:pt x="71845" y="37631"/>
                  </a:cubicBezTo>
                  <a:cubicBezTo>
                    <a:pt x="71845" y="34122"/>
                    <a:pt x="70967" y="31490"/>
                    <a:pt x="67458" y="28858"/>
                  </a:cubicBezTo>
                  <a:cubicBezTo>
                    <a:pt x="63072" y="25349"/>
                    <a:pt x="56054" y="24472"/>
                    <a:pt x="52545" y="24472"/>
                  </a:cubicBezTo>
                  <a:cubicBezTo>
                    <a:pt x="48158" y="24472"/>
                    <a:pt x="41140" y="25349"/>
                    <a:pt x="34999" y="29735"/>
                  </a:cubicBezTo>
                  <a:cubicBezTo>
                    <a:pt x="32367" y="31490"/>
                    <a:pt x="29735" y="35876"/>
                    <a:pt x="27981" y="42017"/>
                  </a:cubicBezTo>
                  <a:lnTo>
                    <a:pt x="8680" y="35876"/>
                  </a:lnTo>
                  <a:close/>
                </a:path>
              </a:pathLst>
            </a:custGeom>
            <a:solidFill>
              <a:srgbClr val="FFFFFF"/>
            </a:solidFill>
            <a:ln w="8756" cap="flat">
              <a:noFill/>
              <a:prstDash val="solid"/>
              <a:miter/>
            </a:ln>
          </p:spPr>
          <p:txBody>
            <a:bodyPr rtlCol="0" anchor="ctr"/>
            <a:lstStyle/>
            <a:p>
              <a:pPr eaLnBrk="1" hangingPunct="1"/>
              <a:endParaRPr lang="ru-RU" sz="1600" dirty="0">
                <a:solidFill>
                  <a:srgbClr val="000000"/>
                </a:solidFill>
                <a:latin typeface="Arial"/>
                <a:cs typeface="+mn-cs"/>
              </a:endParaRPr>
            </a:p>
          </p:txBody>
        </p:sp>
        <p:sp>
          <p:nvSpPr>
            <p:cNvPr id="13334" name="Freeform: Shape 13333">
              <a:extLst>
                <a:ext uri="{FF2B5EF4-FFF2-40B4-BE49-F238E27FC236}">
                  <a16:creationId xmlns="" xmlns:a16="http://schemas.microsoft.com/office/drawing/2014/main" id="{8AC67285-20B1-4E71-838B-141B59B3679F}"/>
                </a:ext>
              </a:extLst>
            </p:cNvPr>
            <p:cNvSpPr/>
            <p:nvPr/>
          </p:nvSpPr>
          <p:spPr>
            <a:xfrm>
              <a:off x="7546610" y="769583"/>
              <a:ext cx="122819" cy="149138"/>
            </a:xfrm>
            <a:custGeom>
              <a:avLst/>
              <a:gdLst>
                <a:gd name="connsiteX0" fmla="*/ 38508 w 122819"/>
                <a:gd name="connsiteY0" fmla="*/ 120095 h 149137"/>
                <a:gd name="connsiteX1" fmla="*/ 64827 w 122819"/>
                <a:gd name="connsiteY1" fmla="*/ 120095 h 149137"/>
                <a:gd name="connsiteX2" fmla="*/ 78863 w 122819"/>
                <a:gd name="connsiteY2" fmla="*/ 114831 h 149137"/>
                <a:gd name="connsiteX3" fmla="*/ 84127 w 122819"/>
                <a:gd name="connsiteY3" fmla="*/ 101672 h 149137"/>
                <a:gd name="connsiteX4" fmla="*/ 78863 w 122819"/>
                <a:gd name="connsiteY4" fmla="*/ 88513 h 149137"/>
                <a:gd name="connsiteX5" fmla="*/ 63949 w 122819"/>
                <a:gd name="connsiteY5" fmla="*/ 83249 h 149137"/>
                <a:gd name="connsiteX6" fmla="*/ 38508 w 122819"/>
                <a:gd name="connsiteY6" fmla="*/ 83249 h 149137"/>
                <a:gd name="connsiteX7" fmla="*/ 38508 w 122819"/>
                <a:gd name="connsiteY7" fmla="*/ 120095 h 149137"/>
                <a:gd name="connsiteX8" fmla="*/ 106059 w 122819"/>
                <a:gd name="connsiteY8" fmla="*/ 30613 h 149137"/>
                <a:gd name="connsiteX9" fmla="*/ 39385 w 122819"/>
                <a:gd name="connsiteY9" fmla="*/ 30613 h 149137"/>
                <a:gd name="connsiteX10" fmla="*/ 39385 w 122819"/>
                <a:gd name="connsiteY10" fmla="*/ 61317 h 149137"/>
                <a:gd name="connsiteX11" fmla="*/ 69213 w 122819"/>
                <a:gd name="connsiteY11" fmla="*/ 61317 h 149137"/>
                <a:gd name="connsiteX12" fmla="*/ 100795 w 122819"/>
                <a:gd name="connsiteY12" fmla="*/ 69213 h 149137"/>
                <a:gd name="connsiteX13" fmla="*/ 117463 w 122819"/>
                <a:gd name="connsiteY13" fmla="*/ 101672 h 149137"/>
                <a:gd name="connsiteX14" fmla="*/ 105182 w 122819"/>
                <a:gd name="connsiteY14" fmla="*/ 133254 h 149137"/>
                <a:gd name="connsiteX15" fmla="*/ 70967 w 122819"/>
                <a:gd name="connsiteY15" fmla="*/ 144659 h 149137"/>
                <a:gd name="connsiteX16" fmla="*/ 6049 w 122819"/>
                <a:gd name="connsiteY16" fmla="*/ 144659 h 149137"/>
                <a:gd name="connsiteX17" fmla="*/ 6049 w 122819"/>
                <a:gd name="connsiteY17" fmla="*/ 6049 h 149137"/>
                <a:gd name="connsiteX18" fmla="*/ 105182 w 122819"/>
                <a:gd name="connsiteY18" fmla="*/ 6049 h 149137"/>
                <a:gd name="connsiteX19" fmla="*/ 105182 w 122819"/>
                <a:gd name="connsiteY19" fmla="*/ 30613 h 1491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22819" h="149137">
                  <a:moveTo>
                    <a:pt x="38508" y="120095"/>
                  </a:moveTo>
                  <a:lnTo>
                    <a:pt x="64827" y="120095"/>
                  </a:lnTo>
                  <a:cubicBezTo>
                    <a:pt x="70090" y="120095"/>
                    <a:pt x="74477" y="120095"/>
                    <a:pt x="78863" y="114831"/>
                  </a:cubicBezTo>
                  <a:cubicBezTo>
                    <a:pt x="83249" y="110445"/>
                    <a:pt x="84127" y="105181"/>
                    <a:pt x="84127" y="101672"/>
                  </a:cubicBezTo>
                  <a:cubicBezTo>
                    <a:pt x="84127" y="97286"/>
                    <a:pt x="83249" y="92899"/>
                    <a:pt x="78863" y="88513"/>
                  </a:cubicBezTo>
                  <a:cubicBezTo>
                    <a:pt x="74477" y="84127"/>
                    <a:pt x="68336" y="83249"/>
                    <a:pt x="63949" y="83249"/>
                  </a:cubicBezTo>
                  <a:lnTo>
                    <a:pt x="38508" y="83249"/>
                  </a:lnTo>
                  <a:lnTo>
                    <a:pt x="38508" y="120095"/>
                  </a:lnTo>
                  <a:close/>
                  <a:moveTo>
                    <a:pt x="106059" y="30613"/>
                  </a:moveTo>
                  <a:lnTo>
                    <a:pt x="39385" y="30613"/>
                  </a:lnTo>
                  <a:lnTo>
                    <a:pt x="39385" y="61317"/>
                  </a:lnTo>
                  <a:lnTo>
                    <a:pt x="69213" y="61317"/>
                  </a:lnTo>
                  <a:cubicBezTo>
                    <a:pt x="79740" y="61317"/>
                    <a:pt x="90268" y="62195"/>
                    <a:pt x="100795" y="69213"/>
                  </a:cubicBezTo>
                  <a:cubicBezTo>
                    <a:pt x="111322" y="76231"/>
                    <a:pt x="117463" y="86758"/>
                    <a:pt x="117463" y="101672"/>
                  </a:cubicBezTo>
                  <a:cubicBezTo>
                    <a:pt x="117463" y="115709"/>
                    <a:pt x="112200" y="126236"/>
                    <a:pt x="105182" y="133254"/>
                  </a:cubicBezTo>
                  <a:cubicBezTo>
                    <a:pt x="94654" y="143782"/>
                    <a:pt x="83249" y="144659"/>
                    <a:pt x="70967" y="144659"/>
                  </a:cubicBezTo>
                  <a:lnTo>
                    <a:pt x="6049" y="144659"/>
                  </a:lnTo>
                  <a:lnTo>
                    <a:pt x="6049" y="6049"/>
                  </a:lnTo>
                  <a:lnTo>
                    <a:pt x="105182" y="6049"/>
                  </a:lnTo>
                  <a:lnTo>
                    <a:pt x="105182" y="30613"/>
                  </a:lnTo>
                  <a:close/>
                </a:path>
              </a:pathLst>
            </a:custGeom>
            <a:solidFill>
              <a:srgbClr val="FFFFFF"/>
            </a:solidFill>
            <a:ln w="8756" cap="flat">
              <a:noFill/>
              <a:prstDash val="solid"/>
              <a:miter/>
            </a:ln>
          </p:spPr>
          <p:txBody>
            <a:bodyPr rtlCol="0" anchor="ctr"/>
            <a:lstStyle/>
            <a:p>
              <a:pPr eaLnBrk="1" hangingPunct="1"/>
              <a:endParaRPr lang="ru-RU" sz="1600" dirty="0">
                <a:solidFill>
                  <a:srgbClr val="000000"/>
                </a:solidFill>
                <a:latin typeface="Arial"/>
                <a:cs typeface="+mn-cs"/>
              </a:endParaRPr>
            </a:p>
          </p:txBody>
        </p:sp>
        <p:sp>
          <p:nvSpPr>
            <p:cNvPr id="13335" name="Freeform: Shape 13334">
              <a:extLst>
                <a:ext uri="{FF2B5EF4-FFF2-40B4-BE49-F238E27FC236}">
                  <a16:creationId xmlns="" xmlns:a16="http://schemas.microsoft.com/office/drawing/2014/main" id="{8CFDB609-AD40-44AE-9E5F-782575986740}"/>
                </a:ext>
              </a:extLst>
            </p:cNvPr>
            <p:cNvSpPr/>
            <p:nvPr/>
          </p:nvSpPr>
          <p:spPr>
            <a:xfrm>
              <a:off x="7670307" y="802920"/>
              <a:ext cx="105274" cy="114046"/>
            </a:xfrm>
            <a:custGeom>
              <a:avLst/>
              <a:gdLst>
                <a:gd name="connsiteX0" fmla="*/ 66581 w 105273"/>
                <a:gd name="connsiteY0" fmla="*/ 62195 h 114046"/>
                <a:gd name="connsiteX1" fmla="*/ 40263 w 105273"/>
                <a:gd name="connsiteY1" fmla="*/ 70967 h 114046"/>
                <a:gd name="connsiteX2" fmla="*/ 36754 w 105273"/>
                <a:gd name="connsiteY2" fmla="*/ 80618 h 114046"/>
                <a:gd name="connsiteX3" fmla="*/ 41140 w 105273"/>
                <a:gd name="connsiteY3" fmla="*/ 89390 h 114046"/>
                <a:gd name="connsiteX4" fmla="*/ 52545 w 105273"/>
                <a:gd name="connsiteY4" fmla="*/ 92899 h 114046"/>
                <a:gd name="connsiteX5" fmla="*/ 70090 w 105273"/>
                <a:gd name="connsiteY5" fmla="*/ 85004 h 114046"/>
                <a:gd name="connsiteX6" fmla="*/ 75354 w 105273"/>
                <a:gd name="connsiteY6" fmla="*/ 66581 h 114046"/>
                <a:gd name="connsiteX7" fmla="*/ 75354 w 105273"/>
                <a:gd name="connsiteY7" fmla="*/ 61317 h 114046"/>
                <a:gd name="connsiteX8" fmla="*/ 66581 w 105273"/>
                <a:gd name="connsiteY8" fmla="*/ 62195 h 114046"/>
                <a:gd name="connsiteX9" fmla="*/ 9558 w 105273"/>
                <a:gd name="connsiteY9" fmla="*/ 36753 h 114046"/>
                <a:gd name="connsiteX10" fmla="*/ 27103 w 105273"/>
                <a:gd name="connsiteY10" fmla="*/ 12190 h 114046"/>
                <a:gd name="connsiteX11" fmla="*/ 59563 w 105273"/>
                <a:gd name="connsiteY11" fmla="*/ 6049 h 114046"/>
                <a:gd name="connsiteX12" fmla="*/ 101672 w 105273"/>
                <a:gd name="connsiteY12" fmla="*/ 24472 h 114046"/>
                <a:gd name="connsiteX13" fmla="*/ 105181 w 105273"/>
                <a:gd name="connsiteY13" fmla="*/ 49035 h 114046"/>
                <a:gd name="connsiteX14" fmla="*/ 105181 w 105273"/>
                <a:gd name="connsiteY14" fmla="*/ 88513 h 114046"/>
                <a:gd name="connsiteX15" fmla="*/ 107813 w 105273"/>
                <a:gd name="connsiteY15" fmla="*/ 110445 h 114046"/>
                <a:gd name="connsiteX16" fmla="*/ 78863 w 105273"/>
                <a:gd name="connsiteY16" fmla="*/ 110445 h 114046"/>
                <a:gd name="connsiteX17" fmla="*/ 77108 w 105273"/>
                <a:gd name="connsiteY17" fmla="*/ 93777 h 114046"/>
                <a:gd name="connsiteX18" fmla="*/ 42894 w 105273"/>
                <a:gd name="connsiteY18" fmla="*/ 112200 h 114046"/>
                <a:gd name="connsiteX19" fmla="*/ 16576 w 105273"/>
                <a:gd name="connsiteY19" fmla="*/ 104304 h 114046"/>
                <a:gd name="connsiteX20" fmla="*/ 6049 w 105273"/>
                <a:gd name="connsiteY20" fmla="*/ 81495 h 114046"/>
                <a:gd name="connsiteX21" fmla="*/ 27981 w 105273"/>
                <a:gd name="connsiteY21" fmla="*/ 51667 h 114046"/>
                <a:gd name="connsiteX22" fmla="*/ 65704 w 105273"/>
                <a:gd name="connsiteY22" fmla="*/ 44649 h 114046"/>
                <a:gd name="connsiteX23" fmla="*/ 75354 w 105273"/>
                <a:gd name="connsiteY23" fmla="*/ 44649 h 114046"/>
                <a:gd name="connsiteX24" fmla="*/ 75354 w 105273"/>
                <a:gd name="connsiteY24" fmla="*/ 42017 h 114046"/>
                <a:gd name="connsiteX25" fmla="*/ 72722 w 105273"/>
                <a:gd name="connsiteY25" fmla="*/ 29735 h 114046"/>
                <a:gd name="connsiteX26" fmla="*/ 57808 w 105273"/>
                <a:gd name="connsiteY26" fmla="*/ 25349 h 114046"/>
                <a:gd name="connsiteX27" fmla="*/ 44649 w 105273"/>
                <a:gd name="connsiteY27" fmla="*/ 27981 h 114046"/>
                <a:gd name="connsiteX28" fmla="*/ 37631 w 105273"/>
                <a:gd name="connsiteY28" fmla="*/ 38508 h 114046"/>
                <a:gd name="connsiteX29" fmla="*/ 9558 w 105273"/>
                <a:gd name="connsiteY29" fmla="*/ 36753 h 1140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105273" h="114046">
                  <a:moveTo>
                    <a:pt x="66581" y="62195"/>
                  </a:moveTo>
                  <a:cubicBezTo>
                    <a:pt x="56054" y="63072"/>
                    <a:pt x="46404" y="63949"/>
                    <a:pt x="40263" y="70967"/>
                  </a:cubicBezTo>
                  <a:cubicBezTo>
                    <a:pt x="38508" y="72722"/>
                    <a:pt x="36754" y="76231"/>
                    <a:pt x="36754" y="80618"/>
                  </a:cubicBezTo>
                  <a:cubicBezTo>
                    <a:pt x="36754" y="85004"/>
                    <a:pt x="39385" y="88513"/>
                    <a:pt x="41140" y="89390"/>
                  </a:cubicBezTo>
                  <a:cubicBezTo>
                    <a:pt x="43772" y="92022"/>
                    <a:pt x="48158" y="92899"/>
                    <a:pt x="52545" y="92899"/>
                  </a:cubicBezTo>
                  <a:cubicBezTo>
                    <a:pt x="58686" y="92899"/>
                    <a:pt x="65704" y="90268"/>
                    <a:pt x="70090" y="85004"/>
                  </a:cubicBezTo>
                  <a:cubicBezTo>
                    <a:pt x="70967" y="84127"/>
                    <a:pt x="75354" y="77986"/>
                    <a:pt x="75354" y="66581"/>
                  </a:cubicBezTo>
                  <a:lnTo>
                    <a:pt x="75354" y="61317"/>
                  </a:lnTo>
                  <a:lnTo>
                    <a:pt x="66581" y="62195"/>
                  </a:lnTo>
                  <a:close/>
                  <a:moveTo>
                    <a:pt x="9558" y="36753"/>
                  </a:moveTo>
                  <a:cubicBezTo>
                    <a:pt x="13067" y="22717"/>
                    <a:pt x="21840" y="15699"/>
                    <a:pt x="27103" y="12190"/>
                  </a:cubicBezTo>
                  <a:cubicBezTo>
                    <a:pt x="34999" y="7803"/>
                    <a:pt x="45526" y="6049"/>
                    <a:pt x="59563" y="6049"/>
                  </a:cubicBezTo>
                  <a:cubicBezTo>
                    <a:pt x="76231" y="6049"/>
                    <a:pt x="93777" y="8681"/>
                    <a:pt x="101672" y="24472"/>
                  </a:cubicBezTo>
                  <a:cubicBezTo>
                    <a:pt x="106059" y="32367"/>
                    <a:pt x="105181" y="42017"/>
                    <a:pt x="105181" y="49035"/>
                  </a:cubicBezTo>
                  <a:lnTo>
                    <a:pt x="105181" y="88513"/>
                  </a:lnTo>
                  <a:cubicBezTo>
                    <a:pt x="105181" y="96409"/>
                    <a:pt x="106059" y="104304"/>
                    <a:pt x="107813" y="110445"/>
                  </a:cubicBezTo>
                  <a:lnTo>
                    <a:pt x="78863" y="110445"/>
                  </a:lnTo>
                  <a:cubicBezTo>
                    <a:pt x="77986" y="106059"/>
                    <a:pt x="77108" y="100795"/>
                    <a:pt x="77108" y="93777"/>
                  </a:cubicBezTo>
                  <a:cubicBezTo>
                    <a:pt x="73599" y="100795"/>
                    <a:pt x="63949" y="112200"/>
                    <a:pt x="42894" y="112200"/>
                  </a:cubicBezTo>
                  <a:cubicBezTo>
                    <a:pt x="33244" y="112200"/>
                    <a:pt x="23594" y="109568"/>
                    <a:pt x="16576" y="104304"/>
                  </a:cubicBezTo>
                  <a:cubicBezTo>
                    <a:pt x="10435" y="99040"/>
                    <a:pt x="6049" y="90268"/>
                    <a:pt x="6049" y="81495"/>
                  </a:cubicBezTo>
                  <a:cubicBezTo>
                    <a:pt x="6049" y="70967"/>
                    <a:pt x="10435" y="58686"/>
                    <a:pt x="27981" y="51667"/>
                  </a:cubicBezTo>
                  <a:cubicBezTo>
                    <a:pt x="39385" y="47281"/>
                    <a:pt x="57808" y="45526"/>
                    <a:pt x="65704" y="44649"/>
                  </a:cubicBezTo>
                  <a:lnTo>
                    <a:pt x="75354" y="44649"/>
                  </a:lnTo>
                  <a:lnTo>
                    <a:pt x="75354" y="42017"/>
                  </a:lnTo>
                  <a:cubicBezTo>
                    <a:pt x="75354" y="39385"/>
                    <a:pt x="75354" y="33244"/>
                    <a:pt x="72722" y="29735"/>
                  </a:cubicBezTo>
                  <a:cubicBezTo>
                    <a:pt x="69213" y="25349"/>
                    <a:pt x="61317" y="25349"/>
                    <a:pt x="57808" y="25349"/>
                  </a:cubicBezTo>
                  <a:cubicBezTo>
                    <a:pt x="53422" y="25349"/>
                    <a:pt x="48158" y="25349"/>
                    <a:pt x="44649" y="27981"/>
                  </a:cubicBezTo>
                  <a:cubicBezTo>
                    <a:pt x="42017" y="29735"/>
                    <a:pt x="38508" y="33244"/>
                    <a:pt x="37631" y="38508"/>
                  </a:cubicBezTo>
                  <a:lnTo>
                    <a:pt x="9558" y="36753"/>
                  </a:lnTo>
                  <a:close/>
                </a:path>
              </a:pathLst>
            </a:custGeom>
            <a:solidFill>
              <a:srgbClr val="FFFFFF"/>
            </a:solidFill>
            <a:ln w="8756" cap="flat">
              <a:noFill/>
              <a:prstDash val="solid"/>
              <a:miter/>
            </a:ln>
          </p:spPr>
          <p:txBody>
            <a:bodyPr rtlCol="0" anchor="ctr"/>
            <a:lstStyle/>
            <a:p>
              <a:pPr eaLnBrk="1" hangingPunct="1"/>
              <a:endParaRPr lang="ru-RU" sz="1600" dirty="0">
                <a:solidFill>
                  <a:srgbClr val="000000"/>
                </a:solidFill>
                <a:latin typeface="Arial"/>
                <a:cs typeface="+mn-cs"/>
              </a:endParaRPr>
            </a:p>
          </p:txBody>
        </p:sp>
        <p:sp>
          <p:nvSpPr>
            <p:cNvPr id="13336" name="Freeform: Shape 13335">
              <a:extLst>
                <a:ext uri="{FF2B5EF4-FFF2-40B4-BE49-F238E27FC236}">
                  <a16:creationId xmlns="" xmlns:a16="http://schemas.microsoft.com/office/drawing/2014/main" id="{6F3DCD6F-74A7-4C6F-BDFF-68B78A0C07B4}"/>
                </a:ext>
              </a:extLst>
            </p:cNvPr>
            <p:cNvSpPr/>
            <p:nvPr/>
          </p:nvSpPr>
          <p:spPr>
            <a:xfrm>
              <a:off x="7793126" y="804675"/>
              <a:ext cx="96501" cy="114046"/>
            </a:xfrm>
            <a:custGeom>
              <a:avLst/>
              <a:gdLst>
                <a:gd name="connsiteX0" fmla="*/ 35876 w 96500"/>
                <a:gd name="connsiteY0" fmla="*/ 6049 h 114046"/>
                <a:gd name="connsiteX1" fmla="*/ 35876 w 96500"/>
                <a:gd name="connsiteY1" fmla="*/ 44649 h 114046"/>
                <a:gd name="connsiteX2" fmla="*/ 68336 w 96500"/>
                <a:gd name="connsiteY2" fmla="*/ 44649 h 114046"/>
                <a:gd name="connsiteX3" fmla="*/ 68336 w 96500"/>
                <a:gd name="connsiteY3" fmla="*/ 6049 h 114046"/>
                <a:gd name="connsiteX4" fmla="*/ 99040 w 96500"/>
                <a:gd name="connsiteY4" fmla="*/ 6049 h 114046"/>
                <a:gd name="connsiteX5" fmla="*/ 99040 w 96500"/>
                <a:gd name="connsiteY5" fmla="*/ 109568 h 114046"/>
                <a:gd name="connsiteX6" fmla="*/ 68336 w 96500"/>
                <a:gd name="connsiteY6" fmla="*/ 109568 h 114046"/>
                <a:gd name="connsiteX7" fmla="*/ 68336 w 96500"/>
                <a:gd name="connsiteY7" fmla="*/ 66581 h 114046"/>
                <a:gd name="connsiteX8" fmla="*/ 35876 w 96500"/>
                <a:gd name="connsiteY8" fmla="*/ 66581 h 114046"/>
                <a:gd name="connsiteX9" fmla="*/ 35876 w 96500"/>
                <a:gd name="connsiteY9" fmla="*/ 109568 h 114046"/>
                <a:gd name="connsiteX10" fmla="*/ 6049 w 96500"/>
                <a:gd name="connsiteY10" fmla="*/ 109568 h 114046"/>
                <a:gd name="connsiteX11" fmla="*/ 6049 w 96500"/>
                <a:gd name="connsiteY11" fmla="*/ 6049 h 1140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96500" h="114046">
                  <a:moveTo>
                    <a:pt x="35876" y="6049"/>
                  </a:moveTo>
                  <a:lnTo>
                    <a:pt x="35876" y="44649"/>
                  </a:lnTo>
                  <a:lnTo>
                    <a:pt x="68336" y="44649"/>
                  </a:lnTo>
                  <a:lnTo>
                    <a:pt x="68336" y="6049"/>
                  </a:lnTo>
                  <a:lnTo>
                    <a:pt x="99040" y="6049"/>
                  </a:lnTo>
                  <a:lnTo>
                    <a:pt x="99040" y="109568"/>
                  </a:lnTo>
                  <a:lnTo>
                    <a:pt x="68336" y="109568"/>
                  </a:lnTo>
                  <a:lnTo>
                    <a:pt x="68336" y="66581"/>
                  </a:lnTo>
                  <a:lnTo>
                    <a:pt x="35876" y="66581"/>
                  </a:lnTo>
                  <a:lnTo>
                    <a:pt x="35876" y="109568"/>
                  </a:lnTo>
                  <a:lnTo>
                    <a:pt x="6049" y="109568"/>
                  </a:lnTo>
                  <a:lnTo>
                    <a:pt x="6049" y="6049"/>
                  </a:lnTo>
                  <a:close/>
                </a:path>
              </a:pathLst>
            </a:custGeom>
            <a:solidFill>
              <a:srgbClr val="FFFFFF"/>
            </a:solidFill>
            <a:ln w="8756" cap="flat">
              <a:noFill/>
              <a:prstDash val="solid"/>
              <a:miter/>
            </a:ln>
          </p:spPr>
          <p:txBody>
            <a:bodyPr rtlCol="0" anchor="ctr"/>
            <a:lstStyle/>
            <a:p>
              <a:pPr eaLnBrk="1" hangingPunct="1"/>
              <a:endParaRPr lang="ru-RU" sz="1600" dirty="0">
                <a:solidFill>
                  <a:srgbClr val="000000"/>
                </a:solidFill>
                <a:latin typeface="Arial"/>
                <a:cs typeface="+mn-cs"/>
              </a:endParaRPr>
            </a:p>
          </p:txBody>
        </p:sp>
        <p:sp>
          <p:nvSpPr>
            <p:cNvPr id="13337" name="Freeform: Shape 13336">
              <a:extLst>
                <a:ext uri="{FF2B5EF4-FFF2-40B4-BE49-F238E27FC236}">
                  <a16:creationId xmlns="" xmlns:a16="http://schemas.microsoft.com/office/drawing/2014/main" id="{AC7DA3F9-7182-49BB-AEB1-DD008A9F3A39}"/>
                </a:ext>
              </a:extLst>
            </p:cNvPr>
            <p:cNvSpPr/>
            <p:nvPr/>
          </p:nvSpPr>
          <p:spPr>
            <a:xfrm>
              <a:off x="7910682" y="804675"/>
              <a:ext cx="105274" cy="114046"/>
            </a:xfrm>
            <a:custGeom>
              <a:avLst/>
              <a:gdLst>
                <a:gd name="connsiteX0" fmla="*/ 34999 w 105273"/>
                <a:gd name="connsiteY0" fmla="*/ 6049 h 114046"/>
                <a:gd name="connsiteX1" fmla="*/ 34999 w 105273"/>
                <a:gd name="connsiteY1" fmla="*/ 45526 h 114046"/>
                <a:gd name="connsiteX2" fmla="*/ 42894 w 105273"/>
                <a:gd name="connsiteY2" fmla="*/ 45526 h 114046"/>
                <a:gd name="connsiteX3" fmla="*/ 57808 w 105273"/>
                <a:gd name="connsiteY3" fmla="*/ 36753 h 114046"/>
                <a:gd name="connsiteX4" fmla="*/ 65704 w 105273"/>
                <a:gd name="connsiteY4" fmla="*/ 13944 h 114046"/>
                <a:gd name="connsiteX5" fmla="*/ 75354 w 105273"/>
                <a:gd name="connsiteY5" fmla="*/ 6049 h 114046"/>
                <a:gd name="connsiteX6" fmla="*/ 99918 w 105273"/>
                <a:gd name="connsiteY6" fmla="*/ 6049 h 114046"/>
                <a:gd name="connsiteX7" fmla="*/ 92022 w 105273"/>
                <a:gd name="connsiteY7" fmla="*/ 17453 h 114046"/>
                <a:gd name="connsiteX8" fmla="*/ 84127 w 105273"/>
                <a:gd name="connsiteY8" fmla="*/ 39385 h 114046"/>
                <a:gd name="connsiteX9" fmla="*/ 67458 w 105273"/>
                <a:gd name="connsiteY9" fmla="*/ 53422 h 114046"/>
                <a:gd name="connsiteX10" fmla="*/ 67458 w 105273"/>
                <a:gd name="connsiteY10" fmla="*/ 53422 h 114046"/>
                <a:gd name="connsiteX11" fmla="*/ 83249 w 105273"/>
                <a:gd name="connsiteY11" fmla="*/ 63072 h 114046"/>
                <a:gd name="connsiteX12" fmla="*/ 90268 w 105273"/>
                <a:gd name="connsiteY12" fmla="*/ 79740 h 114046"/>
                <a:gd name="connsiteX13" fmla="*/ 97286 w 105273"/>
                <a:gd name="connsiteY13" fmla="*/ 97286 h 114046"/>
                <a:gd name="connsiteX14" fmla="*/ 104304 w 105273"/>
                <a:gd name="connsiteY14" fmla="*/ 108690 h 114046"/>
                <a:gd name="connsiteX15" fmla="*/ 76231 w 105273"/>
                <a:gd name="connsiteY15" fmla="*/ 108690 h 114046"/>
                <a:gd name="connsiteX16" fmla="*/ 64827 w 105273"/>
                <a:gd name="connsiteY16" fmla="*/ 93777 h 114046"/>
                <a:gd name="connsiteX17" fmla="*/ 59563 w 105273"/>
                <a:gd name="connsiteY17" fmla="*/ 77986 h 114046"/>
                <a:gd name="connsiteX18" fmla="*/ 57808 w 105273"/>
                <a:gd name="connsiteY18" fmla="*/ 74477 h 114046"/>
                <a:gd name="connsiteX19" fmla="*/ 44649 w 105273"/>
                <a:gd name="connsiteY19" fmla="*/ 64826 h 114046"/>
                <a:gd name="connsiteX20" fmla="*/ 35876 w 105273"/>
                <a:gd name="connsiteY20" fmla="*/ 64826 h 114046"/>
                <a:gd name="connsiteX21" fmla="*/ 35876 w 105273"/>
                <a:gd name="connsiteY21" fmla="*/ 107813 h 114046"/>
                <a:gd name="connsiteX22" fmla="*/ 6049 w 105273"/>
                <a:gd name="connsiteY22" fmla="*/ 107813 h 114046"/>
                <a:gd name="connsiteX23" fmla="*/ 6049 w 105273"/>
                <a:gd name="connsiteY23" fmla="*/ 6049 h 114046"/>
                <a:gd name="connsiteX24" fmla="*/ 34999 w 105273"/>
                <a:gd name="connsiteY24" fmla="*/ 6049 h 1140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105273" h="114046">
                  <a:moveTo>
                    <a:pt x="34999" y="6049"/>
                  </a:moveTo>
                  <a:lnTo>
                    <a:pt x="34999" y="45526"/>
                  </a:lnTo>
                  <a:lnTo>
                    <a:pt x="42894" y="45526"/>
                  </a:lnTo>
                  <a:cubicBezTo>
                    <a:pt x="51667" y="45526"/>
                    <a:pt x="55177" y="41140"/>
                    <a:pt x="57808" y="36753"/>
                  </a:cubicBezTo>
                  <a:cubicBezTo>
                    <a:pt x="62195" y="27981"/>
                    <a:pt x="62195" y="20962"/>
                    <a:pt x="65704" y="13944"/>
                  </a:cubicBezTo>
                  <a:cubicBezTo>
                    <a:pt x="68336" y="8681"/>
                    <a:pt x="72722" y="6926"/>
                    <a:pt x="75354" y="6049"/>
                  </a:cubicBezTo>
                  <a:lnTo>
                    <a:pt x="99918" y="6049"/>
                  </a:lnTo>
                  <a:cubicBezTo>
                    <a:pt x="96409" y="9558"/>
                    <a:pt x="93777" y="13944"/>
                    <a:pt x="92022" y="17453"/>
                  </a:cubicBezTo>
                  <a:cubicBezTo>
                    <a:pt x="88513" y="24472"/>
                    <a:pt x="85881" y="34999"/>
                    <a:pt x="84127" y="39385"/>
                  </a:cubicBezTo>
                  <a:cubicBezTo>
                    <a:pt x="81495" y="45526"/>
                    <a:pt x="77986" y="52545"/>
                    <a:pt x="67458" y="53422"/>
                  </a:cubicBezTo>
                  <a:lnTo>
                    <a:pt x="67458" y="53422"/>
                  </a:lnTo>
                  <a:cubicBezTo>
                    <a:pt x="72722" y="54299"/>
                    <a:pt x="78863" y="56931"/>
                    <a:pt x="83249" y="63072"/>
                  </a:cubicBezTo>
                  <a:cubicBezTo>
                    <a:pt x="85881" y="66581"/>
                    <a:pt x="87636" y="71845"/>
                    <a:pt x="90268" y="79740"/>
                  </a:cubicBezTo>
                  <a:cubicBezTo>
                    <a:pt x="92900" y="87636"/>
                    <a:pt x="94654" y="90268"/>
                    <a:pt x="97286" y="97286"/>
                  </a:cubicBezTo>
                  <a:cubicBezTo>
                    <a:pt x="99041" y="101672"/>
                    <a:pt x="100795" y="105181"/>
                    <a:pt x="104304" y="108690"/>
                  </a:cubicBezTo>
                  <a:lnTo>
                    <a:pt x="76231" y="108690"/>
                  </a:lnTo>
                  <a:cubicBezTo>
                    <a:pt x="71845" y="106936"/>
                    <a:pt x="68336" y="104304"/>
                    <a:pt x="64827" y="93777"/>
                  </a:cubicBezTo>
                  <a:cubicBezTo>
                    <a:pt x="62195" y="85881"/>
                    <a:pt x="61317" y="83249"/>
                    <a:pt x="59563" y="77986"/>
                  </a:cubicBezTo>
                  <a:lnTo>
                    <a:pt x="57808" y="74477"/>
                  </a:lnTo>
                  <a:cubicBezTo>
                    <a:pt x="55177" y="66581"/>
                    <a:pt x="50790" y="64826"/>
                    <a:pt x="44649" y="64826"/>
                  </a:cubicBezTo>
                  <a:lnTo>
                    <a:pt x="35876" y="64826"/>
                  </a:lnTo>
                  <a:lnTo>
                    <a:pt x="35876" y="107813"/>
                  </a:lnTo>
                  <a:lnTo>
                    <a:pt x="6049" y="107813"/>
                  </a:lnTo>
                  <a:lnTo>
                    <a:pt x="6049" y="6049"/>
                  </a:lnTo>
                  <a:lnTo>
                    <a:pt x="34999" y="6049"/>
                  </a:lnTo>
                  <a:close/>
                </a:path>
              </a:pathLst>
            </a:custGeom>
            <a:solidFill>
              <a:srgbClr val="FFFFFF"/>
            </a:solidFill>
            <a:ln w="8756" cap="flat">
              <a:noFill/>
              <a:prstDash val="solid"/>
              <a:miter/>
            </a:ln>
          </p:spPr>
          <p:txBody>
            <a:bodyPr rtlCol="0" anchor="ctr"/>
            <a:lstStyle/>
            <a:p>
              <a:pPr eaLnBrk="1" hangingPunct="1"/>
              <a:endParaRPr lang="ru-RU" sz="1600" dirty="0">
                <a:solidFill>
                  <a:srgbClr val="000000"/>
                </a:solidFill>
                <a:latin typeface="Arial"/>
                <a:cs typeface="+mn-cs"/>
              </a:endParaRPr>
            </a:p>
          </p:txBody>
        </p:sp>
        <p:sp>
          <p:nvSpPr>
            <p:cNvPr id="13338" name="Freeform: Shape 13337">
              <a:extLst>
                <a:ext uri="{FF2B5EF4-FFF2-40B4-BE49-F238E27FC236}">
                  <a16:creationId xmlns="" xmlns:a16="http://schemas.microsoft.com/office/drawing/2014/main" id="{182C288E-6BE1-4A97-B1F3-8221FD597013}"/>
                </a:ext>
              </a:extLst>
            </p:cNvPr>
            <p:cNvSpPr/>
            <p:nvPr/>
          </p:nvSpPr>
          <p:spPr>
            <a:xfrm>
              <a:off x="6149978" y="766074"/>
              <a:ext cx="52637" cy="87728"/>
            </a:xfrm>
            <a:custGeom>
              <a:avLst/>
              <a:gdLst>
                <a:gd name="connsiteX0" fmla="*/ 6049 w 52636"/>
                <a:gd name="connsiteY0" fmla="*/ 82372 h 87728"/>
                <a:gd name="connsiteX1" fmla="*/ 52545 w 52636"/>
                <a:gd name="connsiteY1" fmla="*/ 36753 h 87728"/>
                <a:gd name="connsiteX2" fmla="*/ 52545 w 52636"/>
                <a:gd name="connsiteY2" fmla="*/ 6049 h 87728"/>
                <a:gd name="connsiteX3" fmla="*/ 6049 w 52636"/>
                <a:gd name="connsiteY3" fmla="*/ 51667 h 877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2636" h="87728">
                  <a:moveTo>
                    <a:pt x="6049" y="82372"/>
                  </a:moveTo>
                  <a:lnTo>
                    <a:pt x="52545" y="36753"/>
                  </a:lnTo>
                  <a:lnTo>
                    <a:pt x="52545" y="6049"/>
                  </a:lnTo>
                  <a:lnTo>
                    <a:pt x="6049" y="51667"/>
                  </a:lnTo>
                  <a:close/>
                </a:path>
              </a:pathLst>
            </a:custGeom>
            <a:solidFill>
              <a:srgbClr val="FFCB05"/>
            </a:solidFill>
            <a:ln w="8756" cap="flat">
              <a:noFill/>
              <a:prstDash val="solid"/>
              <a:miter/>
            </a:ln>
          </p:spPr>
          <p:txBody>
            <a:bodyPr rtlCol="0" anchor="ctr"/>
            <a:lstStyle/>
            <a:p>
              <a:pPr eaLnBrk="1" hangingPunct="1"/>
              <a:endParaRPr lang="ru-RU" sz="1600" dirty="0">
                <a:solidFill>
                  <a:srgbClr val="000000"/>
                </a:solidFill>
                <a:latin typeface="Arial"/>
                <a:cs typeface="+mn-cs"/>
              </a:endParaRPr>
            </a:p>
          </p:txBody>
        </p:sp>
        <p:sp>
          <p:nvSpPr>
            <p:cNvPr id="13339" name="Freeform: Shape 13338">
              <a:extLst>
                <a:ext uri="{FF2B5EF4-FFF2-40B4-BE49-F238E27FC236}">
                  <a16:creationId xmlns="" xmlns:a16="http://schemas.microsoft.com/office/drawing/2014/main" id="{543B3D7A-8428-43A8-8255-BB22DBBDD8CB}"/>
                </a:ext>
              </a:extLst>
            </p:cNvPr>
            <p:cNvSpPr/>
            <p:nvPr/>
          </p:nvSpPr>
          <p:spPr>
            <a:xfrm>
              <a:off x="6149978" y="652905"/>
              <a:ext cx="52637" cy="78955"/>
            </a:xfrm>
            <a:custGeom>
              <a:avLst/>
              <a:gdLst>
                <a:gd name="connsiteX0" fmla="*/ 6049 w 52636"/>
                <a:gd name="connsiteY0" fmla="*/ 80618 h 78955"/>
                <a:gd name="connsiteX1" fmla="*/ 52545 w 52636"/>
                <a:gd name="connsiteY1" fmla="*/ 34999 h 78955"/>
                <a:gd name="connsiteX2" fmla="*/ 52545 w 52636"/>
                <a:gd name="connsiteY2" fmla="*/ 6049 h 78955"/>
                <a:gd name="connsiteX3" fmla="*/ 6049 w 52636"/>
                <a:gd name="connsiteY3" fmla="*/ 50790 h 789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2636" h="78955">
                  <a:moveTo>
                    <a:pt x="6049" y="80618"/>
                  </a:moveTo>
                  <a:lnTo>
                    <a:pt x="52545" y="34999"/>
                  </a:lnTo>
                  <a:lnTo>
                    <a:pt x="52545" y="6049"/>
                  </a:lnTo>
                  <a:lnTo>
                    <a:pt x="6049" y="50790"/>
                  </a:lnTo>
                  <a:close/>
                </a:path>
              </a:pathLst>
            </a:custGeom>
            <a:solidFill>
              <a:srgbClr val="FFCB05"/>
            </a:solidFill>
            <a:ln w="8756" cap="flat">
              <a:noFill/>
              <a:prstDash val="solid"/>
              <a:miter/>
            </a:ln>
          </p:spPr>
          <p:txBody>
            <a:bodyPr rtlCol="0" anchor="ctr"/>
            <a:lstStyle/>
            <a:p>
              <a:pPr eaLnBrk="1" hangingPunct="1"/>
              <a:endParaRPr lang="ru-RU" sz="1600" dirty="0">
                <a:solidFill>
                  <a:srgbClr val="000000"/>
                </a:solidFill>
                <a:latin typeface="Arial"/>
                <a:cs typeface="+mn-cs"/>
              </a:endParaRPr>
            </a:p>
          </p:txBody>
        </p:sp>
        <p:sp>
          <p:nvSpPr>
            <p:cNvPr id="13340" name="Freeform: Shape 13339">
              <a:extLst>
                <a:ext uri="{FF2B5EF4-FFF2-40B4-BE49-F238E27FC236}">
                  <a16:creationId xmlns="" xmlns:a16="http://schemas.microsoft.com/office/drawing/2014/main" id="{2239A1D2-6154-4C36-8AE2-E488360DE71A}"/>
                </a:ext>
              </a:extLst>
            </p:cNvPr>
            <p:cNvSpPr/>
            <p:nvPr/>
          </p:nvSpPr>
          <p:spPr>
            <a:xfrm>
              <a:off x="6149978" y="690628"/>
              <a:ext cx="52637" cy="78955"/>
            </a:xfrm>
            <a:custGeom>
              <a:avLst/>
              <a:gdLst>
                <a:gd name="connsiteX0" fmla="*/ 6049 w 52636"/>
                <a:gd name="connsiteY0" fmla="*/ 80618 h 78955"/>
                <a:gd name="connsiteX1" fmla="*/ 52545 w 52636"/>
                <a:gd name="connsiteY1" fmla="*/ 34999 h 78955"/>
                <a:gd name="connsiteX2" fmla="*/ 52545 w 52636"/>
                <a:gd name="connsiteY2" fmla="*/ 6049 h 78955"/>
                <a:gd name="connsiteX3" fmla="*/ 6049 w 52636"/>
                <a:gd name="connsiteY3" fmla="*/ 51667 h 789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2636" h="78955">
                  <a:moveTo>
                    <a:pt x="6049" y="80618"/>
                  </a:moveTo>
                  <a:lnTo>
                    <a:pt x="52545" y="34999"/>
                  </a:lnTo>
                  <a:lnTo>
                    <a:pt x="52545" y="6049"/>
                  </a:lnTo>
                  <a:lnTo>
                    <a:pt x="6049" y="51667"/>
                  </a:lnTo>
                  <a:close/>
                </a:path>
              </a:pathLst>
            </a:custGeom>
            <a:solidFill>
              <a:srgbClr val="FFCB05"/>
            </a:solidFill>
            <a:ln w="8756" cap="flat">
              <a:noFill/>
              <a:prstDash val="solid"/>
              <a:miter/>
            </a:ln>
          </p:spPr>
          <p:txBody>
            <a:bodyPr rtlCol="0" anchor="ctr"/>
            <a:lstStyle/>
            <a:p>
              <a:pPr eaLnBrk="1" hangingPunct="1"/>
              <a:endParaRPr lang="ru-RU" sz="1600" dirty="0">
                <a:solidFill>
                  <a:srgbClr val="000000"/>
                </a:solidFill>
                <a:latin typeface="Arial"/>
                <a:cs typeface="+mn-cs"/>
              </a:endParaRPr>
            </a:p>
          </p:txBody>
        </p:sp>
        <p:sp>
          <p:nvSpPr>
            <p:cNvPr id="13341" name="Freeform: Shape 13340">
              <a:extLst>
                <a:ext uri="{FF2B5EF4-FFF2-40B4-BE49-F238E27FC236}">
                  <a16:creationId xmlns="" xmlns:a16="http://schemas.microsoft.com/office/drawing/2014/main" id="{04790FF1-9976-42D7-82A4-BDE4659CAC80}"/>
                </a:ext>
              </a:extLst>
            </p:cNvPr>
            <p:cNvSpPr/>
            <p:nvPr/>
          </p:nvSpPr>
          <p:spPr>
            <a:xfrm>
              <a:off x="6097341" y="574827"/>
              <a:ext cx="52637" cy="122819"/>
            </a:xfrm>
            <a:custGeom>
              <a:avLst/>
              <a:gdLst>
                <a:gd name="connsiteX0" fmla="*/ 45526 w 52636"/>
                <a:gd name="connsiteY0" fmla="*/ 84127 h 122819"/>
                <a:gd name="connsiteX1" fmla="*/ 39385 w 52636"/>
                <a:gd name="connsiteY1" fmla="*/ 77986 h 122819"/>
                <a:gd name="connsiteX2" fmla="*/ 39385 w 52636"/>
                <a:gd name="connsiteY2" fmla="*/ 6049 h 122819"/>
                <a:gd name="connsiteX3" fmla="*/ 32367 w 52636"/>
                <a:gd name="connsiteY3" fmla="*/ 6049 h 122819"/>
                <a:gd name="connsiteX4" fmla="*/ 32367 w 52636"/>
                <a:gd name="connsiteY4" fmla="*/ 70967 h 122819"/>
                <a:gd name="connsiteX5" fmla="*/ 26226 w 52636"/>
                <a:gd name="connsiteY5" fmla="*/ 65704 h 122819"/>
                <a:gd name="connsiteX6" fmla="*/ 26226 w 52636"/>
                <a:gd name="connsiteY6" fmla="*/ 6049 h 122819"/>
                <a:gd name="connsiteX7" fmla="*/ 19208 w 52636"/>
                <a:gd name="connsiteY7" fmla="*/ 6049 h 122819"/>
                <a:gd name="connsiteX8" fmla="*/ 19208 w 52636"/>
                <a:gd name="connsiteY8" fmla="*/ 58686 h 122819"/>
                <a:gd name="connsiteX9" fmla="*/ 13067 w 52636"/>
                <a:gd name="connsiteY9" fmla="*/ 52545 h 122819"/>
                <a:gd name="connsiteX10" fmla="*/ 13067 w 52636"/>
                <a:gd name="connsiteY10" fmla="*/ 6049 h 122819"/>
                <a:gd name="connsiteX11" fmla="*/ 6049 w 52636"/>
                <a:gd name="connsiteY11" fmla="*/ 6049 h 122819"/>
                <a:gd name="connsiteX12" fmla="*/ 6049 w 52636"/>
                <a:gd name="connsiteY12" fmla="*/ 74477 h 122819"/>
                <a:gd name="connsiteX13" fmla="*/ 52545 w 52636"/>
                <a:gd name="connsiteY13" fmla="*/ 120095 h 122819"/>
                <a:gd name="connsiteX14" fmla="*/ 52545 w 52636"/>
                <a:gd name="connsiteY14" fmla="*/ 6049 h 122819"/>
                <a:gd name="connsiteX15" fmla="*/ 45526 w 52636"/>
                <a:gd name="connsiteY15" fmla="*/ 6049 h 1228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52636" h="122819">
                  <a:moveTo>
                    <a:pt x="45526" y="84127"/>
                  </a:moveTo>
                  <a:lnTo>
                    <a:pt x="39385" y="77986"/>
                  </a:lnTo>
                  <a:lnTo>
                    <a:pt x="39385" y="6049"/>
                  </a:lnTo>
                  <a:lnTo>
                    <a:pt x="32367" y="6049"/>
                  </a:lnTo>
                  <a:lnTo>
                    <a:pt x="32367" y="70967"/>
                  </a:lnTo>
                  <a:lnTo>
                    <a:pt x="26226" y="65704"/>
                  </a:lnTo>
                  <a:lnTo>
                    <a:pt x="26226" y="6049"/>
                  </a:lnTo>
                  <a:lnTo>
                    <a:pt x="19208" y="6049"/>
                  </a:lnTo>
                  <a:lnTo>
                    <a:pt x="19208" y="58686"/>
                  </a:lnTo>
                  <a:lnTo>
                    <a:pt x="13067" y="52545"/>
                  </a:lnTo>
                  <a:lnTo>
                    <a:pt x="13067" y="6049"/>
                  </a:lnTo>
                  <a:lnTo>
                    <a:pt x="6049" y="6049"/>
                  </a:lnTo>
                  <a:lnTo>
                    <a:pt x="6049" y="74477"/>
                  </a:lnTo>
                  <a:lnTo>
                    <a:pt x="52545" y="120095"/>
                  </a:lnTo>
                  <a:lnTo>
                    <a:pt x="52545" y="6049"/>
                  </a:lnTo>
                  <a:lnTo>
                    <a:pt x="45526" y="6049"/>
                  </a:lnTo>
                  <a:close/>
                </a:path>
              </a:pathLst>
            </a:custGeom>
            <a:solidFill>
              <a:srgbClr val="FFCB05"/>
            </a:solidFill>
            <a:ln w="8756" cap="flat">
              <a:noFill/>
              <a:prstDash val="solid"/>
              <a:miter/>
            </a:ln>
          </p:spPr>
          <p:txBody>
            <a:bodyPr rtlCol="0" anchor="ctr"/>
            <a:lstStyle/>
            <a:p>
              <a:pPr eaLnBrk="1" hangingPunct="1"/>
              <a:endParaRPr lang="ru-RU" sz="1600" dirty="0">
                <a:solidFill>
                  <a:srgbClr val="000000"/>
                </a:solidFill>
                <a:latin typeface="Arial"/>
                <a:cs typeface="+mn-cs"/>
              </a:endParaRPr>
            </a:p>
          </p:txBody>
        </p:sp>
        <p:sp>
          <p:nvSpPr>
            <p:cNvPr id="13342" name="Freeform: Shape 13341">
              <a:extLst>
                <a:ext uri="{FF2B5EF4-FFF2-40B4-BE49-F238E27FC236}">
                  <a16:creationId xmlns="" xmlns:a16="http://schemas.microsoft.com/office/drawing/2014/main" id="{5F859A70-C385-44D5-AEAC-46A43B2791D7}"/>
                </a:ext>
              </a:extLst>
            </p:cNvPr>
            <p:cNvSpPr/>
            <p:nvPr/>
          </p:nvSpPr>
          <p:spPr>
            <a:xfrm>
              <a:off x="6149978" y="729228"/>
              <a:ext cx="52637" cy="78955"/>
            </a:xfrm>
            <a:custGeom>
              <a:avLst/>
              <a:gdLst>
                <a:gd name="connsiteX0" fmla="*/ 6049 w 52636"/>
                <a:gd name="connsiteY0" fmla="*/ 80618 h 78955"/>
                <a:gd name="connsiteX1" fmla="*/ 52545 w 52636"/>
                <a:gd name="connsiteY1" fmla="*/ 34999 h 78955"/>
                <a:gd name="connsiteX2" fmla="*/ 52545 w 52636"/>
                <a:gd name="connsiteY2" fmla="*/ 6049 h 78955"/>
                <a:gd name="connsiteX3" fmla="*/ 6049 w 52636"/>
                <a:gd name="connsiteY3" fmla="*/ 50790 h 789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2636" h="78955">
                  <a:moveTo>
                    <a:pt x="6049" y="80618"/>
                  </a:moveTo>
                  <a:lnTo>
                    <a:pt x="52545" y="34999"/>
                  </a:lnTo>
                  <a:lnTo>
                    <a:pt x="52545" y="6049"/>
                  </a:lnTo>
                  <a:lnTo>
                    <a:pt x="6049" y="50790"/>
                  </a:lnTo>
                  <a:close/>
                </a:path>
              </a:pathLst>
            </a:custGeom>
            <a:solidFill>
              <a:srgbClr val="FFCB05"/>
            </a:solidFill>
            <a:ln w="8756" cap="flat">
              <a:noFill/>
              <a:prstDash val="solid"/>
              <a:miter/>
            </a:ln>
          </p:spPr>
          <p:txBody>
            <a:bodyPr rtlCol="0" anchor="ctr"/>
            <a:lstStyle/>
            <a:p>
              <a:pPr eaLnBrk="1" hangingPunct="1"/>
              <a:endParaRPr lang="ru-RU" sz="1600" dirty="0">
                <a:solidFill>
                  <a:srgbClr val="000000"/>
                </a:solidFill>
                <a:latin typeface="Arial"/>
                <a:cs typeface="+mn-cs"/>
              </a:endParaRPr>
            </a:p>
          </p:txBody>
        </p:sp>
        <p:sp>
          <p:nvSpPr>
            <p:cNvPr id="13343" name="Freeform: Shape 13342">
              <a:extLst>
                <a:ext uri="{FF2B5EF4-FFF2-40B4-BE49-F238E27FC236}">
                  <a16:creationId xmlns="" xmlns:a16="http://schemas.microsoft.com/office/drawing/2014/main" id="{0F59C80E-7391-4003-8E99-A65F49288C24}"/>
                </a:ext>
              </a:extLst>
            </p:cNvPr>
            <p:cNvSpPr/>
            <p:nvPr/>
          </p:nvSpPr>
          <p:spPr>
            <a:xfrm>
              <a:off x="6097341" y="766074"/>
              <a:ext cx="52637" cy="87728"/>
            </a:xfrm>
            <a:custGeom>
              <a:avLst/>
              <a:gdLst>
                <a:gd name="connsiteX0" fmla="*/ 6049 w 52636"/>
                <a:gd name="connsiteY0" fmla="*/ 36753 h 87728"/>
                <a:gd name="connsiteX1" fmla="*/ 52545 w 52636"/>
                <a:gd name="connsiteY1" fmla="*/ 82372 h 87728"/>
                <a:gd name="connsiteX2" fmla="*/ 52545 w 52636"/>
                <a:gd name="connsiteY2" fmla="*/ 51667 h 87728"/>
                <a:gd name="connsiteX3" fmla="*/ 6049 w 52636"/>
                <a:gd name="connsiteY3" fmla="*/ 6049 h 877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2636" h="87728">
                  <a:moveTo>
                    <a:pt x="6049" y="36753"/>
                  </a:moveTo>
                  <a:lnTo>
                    <a:pt x="52545" y="82372"/>
                  </a:lnTo>
                  <a:lnTo>
                    <a:pt x="52545" y="51667"/>
                  </a:lnTo>
                  <a:lnTo>
                    <a:pt x="6049" y="6049"/>
                  </a:lnTo>
                  <a:close/>
                </a:path>
              </a:pathLst>
            </a:custGeom>
            <a:solidFill>
              <a:srgbClr val="FFCB05"/>
            </a:solidFill>
            <a:ln w="8756" cap="flat">
              <a:noFill/>
              <a:prstDash val="solid"/>
              <a:miter/>
            </a:ln>
          </p:spPr>
          <p:txBody>
            <a:bodyPr rtlCol="0" anchor="ctr"/>
            <a:lstStyle/>
            <a:p>
              <a:pPr eaLnBrk="1" hangingPunct="1"/>
              <a:endParaRPr lang="ru-RU" sz="1600" dirty="0">
                <a:solidFill>
                  <a:srgbClr val="000000"/>
                </a:solidFill>
                <a:latin typeface="Arial"/>
                <a:cs typeface="+mn-cs"/>
              </a:endParaRPr>
            </a:p>
          </p:txBody>
        </p:sp>
        <p:sp>
          <p:nvSpPr>
            <p:cNvPr id="13344" name="Freeform: Shape 13343">
              <a:extLst>
                <a:ext uri="{FF2B5EF4-FFF2-40B4-BE49-F238E27FC236}">
                  <a16:creationId xmlns="" xmlns:a16="http://schemas.microsoft.com/office/drawing/2014/main" id="{8DE33797-8AB2-449A-B870-FFCD5FD9F964}"/>
                </a:ext>
              </a:extLst>
            </p:cNvPr>
            <p:cNvSpPr/>
            <p:nvPr/>
          </p:nvSpPr>
          <p:spPr>
            <a:xfrm>
              <a:off x="6149978" y="574827"/>
              <a:ext cx="52637" cy="122819"/>
            </a:xfrm>
            <a:custGeom>
              <a:avLst/>
              <a:gdLst>
                <a:gd name="connsiteX0" fmla="*/ 45526 w 52636"/>
                <a:gd name="connsiteY0" fmla="*/ 52545 h 122819"/>
                <a:gd name="connsiteX1" fmla="*/ 39385 w 52636"/>
                <a:gd name="connsiteY1" fmla="*/ 58686 h 122819"/>
                <a:gd name="connsiteX2" fmla="*/ 39385 w 52636"/>
                <a:gd name="connsiteY2" fmla="*/ 6049 h 122819"/>
                <a:gd name="connsiteX3" fmla="*/ 32367 w 52636"/>
                <a:gd name="connsiteY3" fmla="*/ 6049 h 122819"/>
                <a:gd name="connsiteX4" fmla="*/ 32367 w 52636"/>
                <a:gd name="connsiteY4" fmla="*/ 65704 h 122819"/>
                <a:gd name="connsiteX5" fmla="*/ 26226 w 52636"/>
                <a:gd name="connsiteY5" fmla="*/ 70967 h 122819"/>
                <a:gd name="connsiteX6" fmla="*/ 26226 w 52636"/>
                <a:gd name="connsiteY6" fmla="*/ 6049 h 122819"/>
                <a:gd name="connsiteX7" fmla="*/ 19208 w 52636"/>
                <a:gd name="connsiteY7" fmla="*/ 6049 h 122819"/>
                <a:gd name="connsiteX8" fmla="*/ 19208 w 52636"/>
                <a:gd name="connsiteY8" fmla="*/ 77986 h 122819"/>
                <a:gd name="connsiteX9" fmla="*/ 13067 w 52636"/>
                <a:gd name="connsiteY9" fmla="*/ 84127 h 122819"/>
                <a:gd name="connsiteX10" fmla="*/ 13067 w 52636"/>
                <a:gd name="connsiteY10" fmla="*/ 6049 h 122819"/>
                <a:gd name="connsiteX11" fmla="*/ 6049 w 52636"/>
                <a:gd name="connsiteY11" fmla="*/ 6049 h 122819"/>
                <a:gd name="connsiteX12" fmla="*/ 6049 w 52636"/>
                <a:gd name="connsiteY12" fmla="*/ 120095 h 122819"/>
                <a:gd name="connsiteX13" fmla="*/ 52545 w 52636"/>
                <a:gd name="connsiteY13" fmla="*/ 74477 h 122819"/>
                <a:gd name="connsiteX14" fmla="*/ 52545 w 52636"/>
                <a:gd name="connsiteY14" fmla="*/ 6049 h 122819"/>
                <a:gd name="connsiteX15" fmla="*/ 45526 w 52636"/>
                <a:gd name="connsiteY15" fmla="*/ 6049 h 1228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52636" h="122819">
                  <a:moveTo>
                    <a:pt x="45526" y="52545"/>
                  </a:moveTo>
                  <a:lnTo>
                    <a:pt x="39385" y="58686"/>
                  </a:lnTo>
                  <a:lnTo>
                    <a:pt x="39385" y="6049"/>
                  </a:lnTo>
                  <a:lnTo>
                    <a:pt x="32367" y="6049"/>
                  </a:lnTo>
                  <a:lnTo>
                    <a:pt x="32367" y="65704"/>
                  </a:lnTo>
                  <a:lnTo>
                    <a:pt x="26226" y="70967"/>
                  </a:lnTo>
                  <a:lnTo>
                    <a:pt x="26226" y="6049"/>
                  </a:lnTo>
                  <a:lnTo>
                    <a:pt x="19208" y="6049"/>
                  </a:lnTo>
                  <a:lnTo>
                    <a:pt x="19208" y="77986"/>
                  </a:lnTo>
                  <a:lnTo>
                    <a:pt x="13067" y="84127"/>
                  </a:lnTo>
                  <a:lnTo>
                    <a:pt x="13067" y="6049"/>
                  </a:lnTo>
                  <a:lnTo>
                    <a:pt x="6049" y="6049"/>
                  </a:lnTo>
                  <a:lnTo>
                    <a:pt x="6049" y="120095"/>
                  </a:lnTo>
                  <a:lnTo>
                    <a:pt x="52545" y="74477"/>
                  </a:lnTo>
                  <a:lnTo>
                    <a:pt x="52545" y="6049"/>
                  </a:lnTo>
                  <a:lnTo>
                    <a:pt x="45526" y="6049"/>
                  </a:lnTo>
                  <a:close/>
                </a:path>
              </a:pathLst>
            </a:custGeom>
            <a:solidFill>
              <a:srgbClr val="FFCB05"/>
            </a:solidFill>
            <a:ln w="8756" cap="flat">
              <a:noFill/>
              <a:prstDash val="solid"/>
              <a:miter/>
            </a:ln>
          </p:spPr>
          <p:txBody>
            <a:bodyPr rtlCol="0" anchor="ctr"/>
            <a:lstStyle/>
            <a:p>
              <a:pPr eaLnBrk="1" hangingPunct="1"/>
              <a:endParaRPr lang="ru-RU" sz="1600" dirty="0">
                <a:solidFill>
                  <a:srgbClr val="000000"/>
                </a:solidFill>
                <a:latin typeface="Arial"/>
                <a:cs typeface="+mn-cs"/>
              </a:endParaRPr>
            </a:p>
          </p:txBody>
        </p:sp>
        <p:sp>
          <p:nvSpPr>
            <p:cNvPr id="13345" name="Freeform: Shape 13344">
              <a:extLst>
                <a:ext uri="{FF2B5EF4-FFF2-40B4-BE49-F238E27FC236}">
                  <a16:creationId xmlns="" xmlns:a16="http://schemas.microsoft.com/office/drawing/2014/main" id="{A0D69B8C-6DFC-4657-A069-5090D114BF26}"/>
                </a:ext>
              </a:extLst>
            </p:cNvPr>
            <p:cNvSpPr/>
            <p:nvPr/>
          </p:nvSpPr>
          <p:spPr>
            <a:xfrm>
              <a:off x="6097341" y="652905"/>
              <a:ext cx="52637" cy="78955"/>
            </a:xfrm>
            <a:custGeom>
              <a:avLst/>
              <a:gdLst>
                <a:gd name="connsiteX0" fmla="*/ 6049 w 52636"/>
                <a:gd name="connsiteY0" fmla="*/ 34999 h 78955"/>
                <a:gd name="connsiteX1" fmla="*/ 52545 w 52636"/>
                <a:gd name="connsiteY1" fmla="*/ 80618 h 78955"/>
                <a:gd name="connsiteX2" fmla="*/ 52545 w 52636"/>
                <a:gd name="connsiteY2" fmla="*/ 50790 h 78955"/>
                <a:gd name="connsiteX3" fmla="*/ 6049 w 52636"/>
                <a:gd name="connsiteY3" fmla="*/ 6049 h 789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2636" h="78955">
                  <a:moveTo>
                    <a:pt x="6049" y="34999"/>
                  </a:moveTo>
                  <a:lnTo>
                    <a:pt x="52545" y="80618"/>
                  </a:lnTo>
                  <a:lnTo>
                    <a:pt x="52545" y="50790"/>
                  </a:lnTo>
                  <a:lnTo>
                    <a:pt x="6049" y="6049"/>
                  </a:lnTo>
                  <a:close/>
                </a:path>
              </a:pathLst>
            </a:custGeom>
            <a:solidFill>
              <a:srgbClr val="FFCB05"/>
            </a:solidFill>
            <a:ln w="8756" cap="flat">
              <a:noFill/>
              <a:prstDash val="solid"/>
              <a:miter/>
            </a:ln>
          </p:spPr>
          <p:txBody>
            <a:bodyPr rtlCol="0" anchor="ctr"/>
            <a:lstStyle/>
            <a:p>
              <a:pPr eaLnBrk="1" hangingPunct="1"/>
              <a:endParaRPr lang="ru-RU" sz="1600" dirty="0">
                <a:solidFill>
                  <a:srgbClr val="000000"/>
                </a:solidFill>
                <a:latin typeface="Arial"/>
                <a:cs typeface="+mn-cs"/>
              </a:endParaRPr>
            </a:p>
          </p:txBody>
        </p:sp>
        <p:sp>
          <p:nvSpPr>
            <p:cNvPr id="13346" name="Freeform: Shape 13345">
              <a:extLst>
                <a:ext uri="{FF2B5EF4-FFF2-40B4-BE49-F238E27FC236}">
                  <a16:creationId xmlns="" xmlns:a16="http://schemas.microsoft.com/office/drawing/2014/main" id="{E2128CEE-45D5-4FB3-BB1D-6899EAD5A01F}"/>
                </a:ext>
              </a:extLst>
            </p:cNvPr>
            <p:cNvSpPr/>
            <p:nvPr/>
          </p:nvSpPr>
          <p:spPr>
            <a:xfrm>
              <a:off x="6097341" y="690628"/>
              <a:ext cx="52637" cy="78955"/>
            </a:xfrm>
            <a:custGeom>
              <a:avLst/>
              <a:gdLst>
                <a:gd name="connsiteX0" fmla="*/ 6049 w 52636"/>
                <a:gd name="connsiteY0" fmla="*/ 34999 h 78955"/>
                <a:gd name="connsiteX1" fmla="*/ 52545 w 52636"/>
                <a:gd name="connsiteY1" fmla="*/ 80618 h 78955"/>
                <a:gd name="connsiteX2" fmla="*/ 52545 w 52636"/>
                <a:gd name="connsiteY2" fmla="*/ 51667 h 78955"/>
                <a:gd name="connsiteX3" fmla="*/ 6049 w 52636"/>
                <a:gd name="connsiteY3" fmla="*/ 6049 h 789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2636" h="78955">
                  <a:moveTo>
                    <a:pt x="6049" y="34999"/>
                  </a:moveTo>
                  <a:lnTo>
                    <a:pt x="52545" y="80618"/>
                  </a:lnTo>
                  <a:lnTo>
                    <a:pt x="52545" y="51667"/>
                  </a:lnTo>
                  <a:lnTo>
                    <a:pt x="6049" y="6049"/>
                  </a:lnTo>
                  <a:close/>
                </a:path>
              </a:pathLst>
            </a:custGeom>
            <a:solidFill>
              <a:srgbClr val="FFCB05"/>
            </a:solidFill>
            <a:ln w="8756" cap="flat">
              <a:noFill/>
              <a:prstDash val="solid"/>
              <a:miter/>
            </a:ln>
          </p:spPr>
          <p:txBody>
            <a:bodyPr rtlCol="0" anchor="ctr"/>
            <a:lstStyle/>
            <a:p>
              <a:pPr eaLnBrk="1" hangingPunct="1"/>
              <a:endParaRPr lang="ru-RU" sz="1600" dirty="0">
                <a:solidFill>
                  <a:srgbClr val="000000"/>
                </a:solidFill>
                <a:latin typeface="Arial"/>
                <a:cs typeface="+mn-cs"/>
              </a:endParaRPr>
            </a:p>
          </p:txBody>
        </p:sp>
        <p:sp>
          <p:nvSpPr>
            <p:cNvPr id="13347" name="Freeform: Shape 13346">
              <a:extLst>
                <a:ext uri="{FF2B5EF4-FFF2-40B4-BE49-F238E27FC236}">
                  <a16:creationId xmlns="" xmlns:a16="http://schemas.microsoft.com/office/drawing/2014/main" id="{3514447C-70A6-4196-995D-8764DBEF4A0A}"/>
                </a:ext>
              </a:extLst>
            </p:cNvPr>
            <p:cNvSpPr/>
            <p:nvPr/>
          </p:nvSpPr>
          <p:spPr>
            <a:xfrm>
              <a:off x="6097341" y="729228"/>
              <a:ext cx="52637" cy="78955"/>
            </a:xfrm>
            <a:custGeom>
              <a:avLst/>
              <a:gdLst>
                <a:gd name="connsiteX0" fmla="*/ 6049 w 52636"/>
                <a:gd name="connsiteY0" fmla="*/ 34999 h 78955"/>
                <a:gd name="connsiteX1" fmla="*/ 52545 w 52636"/>
                <a:gd name="connsiteY1" fmla="*/ 80618 h 78955"/>
                <a:gd name="connsiteX2" fmla="*/ 52545 w 52636"/>
                <a:gd name="connsiteY2" fmla="*/ 50790 h 78955"/>
                <a:gd name="connsiteX3" fmla="*/ 6049 w 52636"/>
                <a:gd name="connsiteY3" fmla="*/ 6049 h 789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2636" h="78955">
                  <a:moveTo>
                    <a:pt x="6049" y="34999"/>
                  </a:moveTo>
                  <a:lnTo>
                    <a:pt x="52545" y="80618"/>
                  </a:lnTo>
                  <a:lnTo>
                    <a:pt x="52545" y="50790"/>
                  </a:lnTo>
                  <a:lnTo>
                    <a:pt x="6049" y="6049"/>
                  </a:lnTo>
                  <a:close/>
                </a:path>
              </a:pathLst>
            </a:custGeom>
            <a:solidFill>
              <a:srgbClr val="FFCB05"/>
            </a:solidFill>
            <a:ln w="8756" cap="flat">
              <a:noFill/>
              <a:prstDash val="solid"/>
              <a:miter/>
            </a:ln>
          </p:spPr>
          <p:txBody>
            <a:bodyPr rtlCol="0" anchor="ctr"/>
            <a:lstStyle/>
            <a:p>
              <a:pPr eaLnBrk="1" hangingPunct="1"/>
              <a:endParaRPr lang="ru-RU" sz="1600" dirty="0">
                <a:solidFill>
                  <a:srgbClr val="000000"/>
                </a:solidFill>
                <a:latin typeface="Arial"/>
                <a:cs typeface="+mn-cs"/>
              </a:endParaRPr>
            </a:p>
          </p:txBody>
        </p:sp>
        <p:sp>
          <p:nvSpPr>
            <p:cNvPr id="13348" name="Freeform: Shape 13347">
              <a:extLst>
                <a:ext uri="{FF2B5EF4-FFF2-40B4-BE49-F238E27FC236}">
                  <a16:creationId xmlns="" xmlns:a16="http://schemas.microsoft.com/office/drawing/2014/main" id="{F4CA19D5-B33C-44B8-AB5A-7792041DC2D4}"/>
                </a:ext>
              </a:extLst>
            </p:cNvPr>
            <p:cNvSpPr/>
            <p:nvPr/>
          </p:nvSpPr>
          <p:spPr>
            <a:xfrm>
              <a:off x="6214896" y="744142"/>
              <a:ext cx="175456" cy="96501"/>
            </a:xfrm>
            <a:custGeom>
              <a:avLst/>
              <a:gdLst>
                <a:gd name="connsiteX0" fmla="*/ 43772 w 175456"/>
                <a:gd name="connsiteY0" fmla="*/ 72722 h 96500"/>
                <a:gd name="connsiteX1" fmla="*/ 31490 w 175456"/>
                <a:gd name="connsiteY1" fmla="*/ 85004 h 96500"/>
                <a:gd name="connsiteX2" fmla="*/ 19208 w 175456"/>
                <a:gd name="connsiteY2" fmla="*/ 72722 h 96500"/>
                <a:gd name="connsiteX3" fmla="*/ 20962 w 175456"/>
                <a:gd name="connsiteY3" fmla="*/ 65704 h 96500"/>
                <a:gd name="connsiteX4" fmla="*/ 24472 w 175456"/>
                <a:gd name="connsiteY4" fmla="*/ 59563 h 96500"/>
                <a:gd name="connsiteX5" fmla="*/ 20962 w 175456"/>
                <a:gd name="connsiteY5" fmla="*/ 51667 h 96500"/>
                <a:gd name="connsiteX6" fmla="*/ 24472 w 175456"/>
                <a:gd name="connsiteY6" fmla="*/ 43772 h 96500"/>
                <a:gd name="connsiteX7" fmla="*/ 20962 w 175456"/>
                <a:gd name="connsiteY7" fmla="*/ 37631 h 96500"/>
                <a:gd name="connsiteX8" fmla="*/ 19208 w 175456"/>
                <a:gd name="connsiteY8" fmla="*/ 30613 h 96500"/>
                <a:gd name="connsiteX9" fmla="*/ 31490 w 175456"/>
                <a:gd name="connsiteY9" fmla="*/ 18331 h 96500"/>
                <a:gd name="connsiteX10" fmla="*/ 43772 w 175456"/>
                <a:gd name="connsiteY10" fmla="*/ 30613 h 96500"/>
                <a:gd name="connsiteX11" fmla="*/ 37631 w 175456"/>
                <a:gd name="connsiteY11" fmla="*/ 48158 h 96500"/>
                <a:gd name="connsiteX12" fmla="*/ 37631 w 175456"/>
                <a:gd name="connsiteY12" fmla="*/ 55176 h 96500"/>
                <a:gd name="connsiteX13" fmla="*/ 43772 w 175456"/>
                <a:gd name="connsiteY13" fmla="*/ 72722 h 96500"/>
                <a:gd name="connsiteX14" fmla="*/ 164837 w 175456"/>
                <a:gd name="connsiteY14" fmla="*/ 43772 h 96500"/>
                <a:gd name="connsiteX15" fmla="*/ 56931 w 175456"/>
                <a:gd name="connsiteY15" fmla="*/ 43772 h 96500"/>
                <a:gd name="connsiteX16" fmla="*/ 51667 w 175456"/>
                <a:gd name="connsiteY16" fmla="*/ 43772 h 96500"/>
                <a:gd name="connsiteX17" fmla="*/ 55176 w 175456"/>
                <a:gd name="connsiteY17" fmla="*/ 30613 h 96500"/>
                <a:gd name="connsiteX18" fmla="*/ 30613 w 175456"/>
                <a:gd name="connsiteY18" fmla="*/ 6049 h 96500"/>
                <a:gd name="connsiteX19" fmla="*/ 6049 w 175456"/>
                <a:gd name="connsiteY19" fmla="*/ 30613 h 96500"/>
                <a:gd name="connsiteX20" fmla="*/ 10435 w 175456"/>
                <a:gd name="connsiteY20" fmla="*/ 44649 h 96500"/>
                <a:gd name="connsiteX21" fmla="*/ 6926 w 175456"/>
                <a:gd name="connsiteY21" fmla="*/ 50790 h 96500"/>
                <a:gd name="connsiteX22" fmla="*/ 10435 w 175456"/>
                <a:gd name="connsiteY22" fmla="*/ 56931 h 96500"/>
                <a:gd name="connsiteX23" fmla="*/ 6049 w 175456"/>
                <a:gd name="connsiteY23" fmla="*/ 70967 h 96500"/>
                <a:gd name="connsiteX24" fmla="*/ 30613 w 175456"/>
                <a:gd name="connsiteY24" fmla="*/ 95531 h 96500"/>
                <a:gd name="connsiteX25" fmla="*/ 55176 w 175456"/>
                <a:gd name="connsiteY25" fmla="*/ 70967 h 96500"/>
                <a:gd name="connsiteX26" fmla="*/ 51667 w 175456"/>
                <a:gd name="connsiteY26" fmla="*/ 57808 h 96500"/>
                <a:gd name="connsiteX27" fmla="*/ 71845 w 175456"/>
                <a:gd name="connsiteY27" fmla="*/ 57808 h 96500"/>
                <a:gd name="connsiteX28" fmla="*/ 135009 w 175456"/>
                <a:gd name="connsiteY28" fmla="*/ 57808 h 96500"/>
                <a:gd name="connsiteX29" fmla="*/ 135009 w 175456"/>
                <a:gd name="connsiteY29" fmla="*/ 63072 h 96500"/>
                <a:gd name="connsiteX30" fmla="*/ 127114 w 175456"/>
                <a:gd name="connsiteY30" fmla="*/ 63072 h 96500"/>
                <a:gd name="connsiteX31" fmla="*/ 127114 w 175456"/>
                <a:gd name="connsiteY31" fmla="*/ 70090 h 96500"/>
                <a:gd name="connsiteX32" fmla="*/ 135009 w 175456"/>
                <a:gd name="connsiteY32" fmla="*/ 70090 h 96500"/>
                <a:gd name="connsiteX33" fmla="*/ 135009 w 175456"/>
                <a:gd name="connsiteY33" fmla="*/ 77108 h 96500"/>
                <a:gd name="connsiteX34" fmla="*/ 127114 w 175456"/>
                <a:gd name="connsiteY34" fmla="*/ 77108 h 96500"/>
                <a:gd name="connsiteX35" fmla="*/ 127114 w 175456"/>
                <a:gd name="connsiteY35" fmla="*/ 91145 h 96500"/>
                <a:gd name="connsiteX36" fmla="*/ 135009 w 175456"/>
                <a:gd name="connsiteY36" fmla="*/ 91145 h 96500"/>
                <a:gd name="connsiteX37" fmla="*/ 135009 w 175456"/>
                <a:gd name="connsiteY37" fmla="*/ 85004 h 96500"/>
                <a:gd name="connsiteX38" fmla="*/ 147291 w 175456"/>
                <a:gd name="connsiteY38" fmla="*/ 85004 h 96500"/>
                <a:gd name="connsiteX39" fmla="*/ 147291 w 175456"/>
                <a:gd name="connsiteY39" fmla="*/ 91145 h 96500"/>
                <a:gd name="connsiteX40" fmla="*/ 155187 w 175456"/>
                <a:gd name="connsiteY40" fmla="*/ 91145 h 96500"/>
                <a:gd name="connsiteX41" fmla="*/ 155187 w 175456"/>
                <a:gd name="connsiteY41" fmla="*/ 77108 h 96500"/>
                <a:gd name="connsiteX42" fmla="*/ 147291 w 175456"/>
                <a:gd name="connsiteY42" fmla="*/ 77108 h 96500"/>
                <a:gd name="connsiteX43" fmla="*/ 147291 w 175456"/>
                <a:gd name="connsiteY43" fmla="*/ 70090 h 96500"/>
                <a:gd name="connsiteX44" fmla="*/ 155187 w 175456"/>
                <a:gd name="connsiteY44" fmla="*/ 70090 h 96500"/>
                <a:gd name="connsiteX45" fmla="*/ 155187 w 175456"/>
                <a:gd name="connsiteY45" fmla="*/ 63072 h 96500"/>
                <a:gd name="connsiteX46" fmla="*/ 147291 w 175456"/>
                <a:gd name="connsiteY46" fmla="*/ 63072 h 96500"/>
                <a:gd name="connsiteX47" fmla="*/ 147291 w 175456"/>
                <a:gd name="connsiteY47" fmla="*/ 57808 h 96500"/>
                <a:gd name="connsiteX48" fmla="*/ 163959 w 175456"/>
                <a:gd name="connsiteY48" fmla="*/ 57808 h 96500"/>
                <a:gd name="connsiteX49" fmla="*/ 170100 w 175456"/>
                <a:gd name="connsiteY49" fmla="*/ 51667 h 96500"/>
                <a:gd name="connsiteX50" fmla="*/ 170100 w 175456"/>
                <a:gd name="connsiteY50" fmla="*/ 48158 h 96500"/>
                <a:gd name="connsiteX51" fmla="*/ 164837 w 175456"/>
                <a:gd name="connsiteY51" fmla="*/ 43772 h 96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</a:cxnLst>
              <a:rect l="l" t="t" r="r" b="b"/>
              <a:pathLst>
                <a:path w="175456" h="96500">
                  <a:moveTo>
                    <a:pt x="43772" y="72722"/>
                  </a:moveTo>
                  <a:cubicBezTo>
                    <a:pt x="43772" y="79740"/>
                    <a:pt x="38508" y="85004"/>
                    <a:pt x="31490" y="85004"/>
                  </a:cubicBezTo>
                  <a:cubicBezTo>
                    <a:pt x="24472" y="85004"/>
                    <a:pt x="19208" y="79740"/>
                    <a:pt x="19208" y="72722"/>
                  </a:cubicBezTo>
                  <a:cubicBezTo>
                    <a:pt x="19208" y="70090"/>
                    <a:pt x="20085" y="67458"/>
                    <a:pt x="20962" y="65704"/>
                  </a:cubicBezTo>
                  <a:lnTo>
                    <a:pt x="24472" y="59563"/>
                  </a:lnTo>
                  <a:cubicBezTo>
                    <a:pt x="22717" y="57808"/>
                    <a:pt x="20962" y="55176"/>
                    <a:pt x="20962" y="51667"/>
                  </a:cubicBezTo>
                  <a:cubicBezTo>
                    <a:pt x="20962" y="48158"/>
                    <a:pt x="22717" y="45526"/>
                    <a:pt x="24472" y="43772"/>
                  </a:cubicBezTo>
                  <a:lnTo>
                    <a:pt x="20962" y="37631"/>
                  </a:lnTo>
                  <a:cubicBezTo>
                    <a:pt x="20085" y="35876"/>
                    <a:pt x="19208" y="33244"/>
                    <a:pt x="19208" y="30613"/>
                  </a:cubicBezTo>
                  <a:cubicBezTo>
                    <a:pt x="19208" y="23594"/>
                    <a:pt x="24472" y="18331"/>
                    <a:pt x="31490" y="18331"/>
                  </a:cubicBezTo>
                  <a:cubicBezTo>
                    <a:pt x="38508" y="18331"/>
                    <a:pt x="43772" y="23594"/>
                    <a:pt x="43772" y="30613"/>
                  </a:cubicBezTo>
                  <a:cubicBezTo>
                    <a:pt x="43772" y="35876"/>
                    <a:pt x="37631" y="48158"/>
                    <a:pt x="37631" y="48158"/>
                  </a:cubicBezTo>
                  <a:lnTo>
                    <a:pt x="37631" y="55176"/>
                  </a:lnTo>
                  <a:cubicBezTo>
                    <a:pt x="37631" y="55176"/>
                    <a:pt x="43772" y="67458"/>
                    <a:pt x="43772" y="72722"/>
                  </a:cubicBezTo>
                  <a:moveTo>
                    <a:pt x="164837" y="43772"/>
                  </a:moveTo>
                  <a:lnTo>
                    <a:pt x="56931" y="43772"/>
                  </a:lnTo>
                  <a:lnTo>
                    <a:pt x="51667" y="43772"/>
                  </a:lnTo>
                  <a:cubicBezTo>
                    <a:pt x="54299" y="40263"/>
                    <a:pt x="55176" y="35876"/>
                    <a:pt x="55176" y="30613"/>
                  </a:cubicBezTo>
                  <a:cubicBezTo>
                    <a:pt x="55176" y="17453"/>
                    <a:pt x="44649" y="6049"/>
                    <a:pt x="30613" y="6049"/>
                  </a:cubicBezTo>
                  <a:cubicBezTo>
                    <a:pt x="17453" y="6049"/>
                    <a:pt x="6049" y="16576"/>
                    <a:pt x="6049" y="30613"/>
                  </a:cubicBezTo>
                  <a:cubicBezTo>
                    <a:pt x="6049" y="35876"/>
                    <a:pt x="7803" y="41140"/>
                    <a:pt x="10435" y="44649"/>
                  </a:cubicBezTo>
                  <a:cubicBezTo>
                    <a:pt x="8681" y="46404"/>
                    <a:pt x="6926" y="48158"/>
                    <a:pt x="6926" y="50790"/>
                  </a:cubicBezTo>
                  <a:cubicBezTo>
                    <a:pt x="6926" y="53422"/>
                    <a:pt x="8681" y="56054"/>
                    <a:pt x="10435" y="56931"/>
                  </a:cubicBezTo>
                  <a:cubicBezTo>
                    <a:pt x="7803" y="61317"/>
                    <a:pt x="6049" y="65704"/>
                    <a:pt x="6049" y="70967"/>
                  </a:cubicBezTo>
                  <a:cubicBezTo>
                    <a:pt x="6049" y="84127"/>
                    <a:pt x="16576" y="95531"/>
                    <a:pt x="30613" y="95531"/>
                  </a:cubicBezTo>
                  <a:cubicBezTo>
                    <a:pt x="43772" y="95531"/>
                    <a:pt x="55176" y="85004"/>
                    <a:pt x="55176" y="70967"/>
                  </a:cubicBezTo>
                  <a:cubicBezTo>
                    <a:pt x="55176" y="66581"/>
                    <a:pt x="53422" y="62195"/>
                    <a:pt x="51667" y="57808"/>
                  </a:cubicBezTo>
                  <a:lnTo>
                    <a:pt x="71845" y="57808"/>
                  </a:lnTo>
                  <a:lnTo>
                    <a:pt x="135009" y="57808"/>
                  </a:lnTo>
                  <a:lnTo>
                    <a:pt x="135009" y="63072"/>
                  </a:lnTo>
                  <a:lnTo>
                    <a:pt x="127114" y="63072"/>
                  </a:lnTo>
                  <a:lnTo>
                    <a:pt x="127114" y="70090"/>
                  </a:lnTo>
                  <a:lnTo>
                    <a:pt x="135009" y="70090"/>
                  </a:lnTo>
                  <a:lnTo>
                    <a:pt x="135009" y="77108"/>
                  </a:lnTo>
                  <a:lnTo>
                    <a:pt x="127114" y="77108"/>
                  </a:lnTo>
                  <a:lnTo>
                    <a:pt x="127114" y="91145"/>
                  </a:lnTo>
                  <a:lnTo>
                    <a:pt x="135009" y="91145"/>
                  </a:lnTo>
                  <a:lnTo>
                    <a:pt x="135009" y="85004"/>
                  </a:lnTo>
                  <a:lnTo>
                    <a:pt x="147291" y="85004"/>
                  </a:lnTo>
                  <a:lnTo>
                    <a:pt x="147291" y="91145"/>
                  </a:lnTo>
                  <a:lnTo>
                    <a:pt x="155187" y="91145"/>
                  </a:lnTo>
                  <a:lnTo>
                    <a:pt x="155187" y="77108"/>
                  </a:lnTo>
                  <a:lnTo>
                    <a:pt x="147291" y="77108"/>
                  </a:lnTo>
                  <a:lnTo>
                    <a:pt x="147291" y="70090"/>
                  </a:lnTo>
                  <a:lnTo>
                    <a:pt x="155187" y="70090"/>
                  </a:lnTo>
                  <a:lnTo>
                    <a:pt x="155187" y="63072"/>
                  </a:lnTo>
                  <a:lnTo>
                    <a:pt x="147291" y="63072"/>
                  </a:lnTo>
                  <a:lnTo>
                    <a:pt x="147291" y="57808"/>
                  </a:lnTo>
                  <a:lnTo>
                    <a:pt x="163959" y="57808"/>
                  </a:lnTo>
                  <a:cubicBezTo>
                    <a:pt x="167468" y="57808"/>
                    <a:pt x="170100" y="55176"/>
                    <a:pt x="170100" y="51667"/>
                  </a:cubicBezTo>
                  <a:lnTo>
                    <a:pt x="170100" y="48158"/>
                  </a:lnTo>
                  <a:cubicBezTo>
                    <a:pt x="170100" y="46404"/>
                    <a:pt x="167468" y="43772"/>
                    <a:pt x="164837" y="43772"/>
                  </a:cubicBezTo>
                </a:path>
              </a:pathLst>
            </a:custGeom>
            <a:solidFill>
              <a:srgbClr val="FFCB05"/>
            </a:solidFill>
            <a:ln w="8756" cap="flat">
              <a:noFill/>
              <a:prstDash val="solid"/>
              <a:miter/>
            </a:ln>
          </p:spPr>
          <p:txBody>
            <a:bodyPr rtlCol="0" anchor="ctr"/>
            <a:lstStyle/>
            <a:p>
              <a:pPr eaLnBrk="1" hangingPunct="1"/>
              <a:endParaRPr lang="ru-RU" sz="1600" dirty="0">
                <a:solidFill>
                  <a:srgbClr val="000000"/>
                </a:solidFill>
                <a:latin typeface="Arial"/>
                <a:cs typeface="+mn-cs"/>
              </a:endParaRPr>
            </a:p>
          </p:txBody>
        </p:sp>
        <p:sp>
          <p:nvSpPr>
            <p:cNvPr id="13349" name="Freeform: Shape 13348">
              <a:extLst>
                <a:ext uri="{FF2B5EF4-FFF2-40B4-BE49-F238E27FC236}">
                  <a16:creationId xmlns="" xmlns:a16="http://schemas.microsoft.com/office/drawing/2014/main" id="{CF2E976F-1FE9-440B-AC25-222DFEB7D633}"/>
                </a:ext>
              </a:extLst>
            </p:cNvPr>
            <p:cNvSpPr/>
            <p:nvPr/>
          </p:nvSpPr>
          <p:spPr>
            <a:xfrm>
              <a:off x="6055231" y="766952"/>
              <a:ext cx="96501" cy="166683"/>
            </a:xfrm>
            <a:custGeom>
              <a:avLst/>
              <a:gdLst>
                <a:gd name="connsiteX0" fmla="*/ 6049 w 96500"/>
                <a:gd name="connsiteY0" fmla="*/ 6049 h 166683"/>
                <a:gd name="connsiteX1" fmla="*/ 6049 w 96500"/>
                <a:gd name="connsiteY1" fmla="*/ 35876 h 166683"/>
                <a:gd name="connsiteX2" fmla="*/ 26226 w 96500"/>
                <a:gd name="connsiteY2" fmla="*/ 90268 h 166683"/>
                <a:gd name="connsiteX3" fmla="*/ 74477 w 96500"/>
                <a:gd name="connsiteY3" fmla="*/ 137641 h 166683"/>
                <a:gd name="connsiteX4" fmla="*/ 92900 w 96500"/>
                <a:gd name="connsiteY4" fmla="*/ 162205 h 166683"/>
                <a:gd name="connsiteX5" fmla="*/ 92900 w 96500"/>
                <a:gd name="connsiteY5" fmla="*/ 128868 h 166683"/>
                <a:gd name="connsiteX6" fmla="*/ 70090 w 96500"/>
                <a:gd name="connsiteY6" fmla="*/ 79740 h 166683"/>
                <a:gd name="connsiteX7" fmla="*/ 29735 w 96500"/>
                <a:gd name="connsiteY7" fmla="*/ 40263 h 166683"/>
                <a:gd name="connsiteX8" fmla="*/ 6049 w 96500"/>
                <a:gd name="connsiteY8" fmla="*/ 6049 h 1666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6500" h="166683">
                  <a:moveTo>
                    <a:pt x="6049" y="6049"/>
                  </a:moveTo>
                  <a:lnTo>
                    <a:pt x="6049" y="35876"/>
                  </a:lnTo>
                  <a:cubicBezTo>
                    <a:pt x="6049" y="64826"/>
                    <a:pt x="18331" y="83249"/>
                    <a:pt x="26226" y="90268"/>
                  </a:cubicBezTo>
                  <a:cubicBezTo>
                    <a:pt x="30613" y="94654"/>
                    <a:pt x="73599" y="136763"/>
                    <a:pt x="74477" y="137641"/>
                  </a:cubicBezTo>
                  <a:cubicBezTo>
                    <a:pt x="87636" y="150800"/>
                    <a:pt x="90268" y="155186"/>
                    <a:pt x="92900" y="162205"/>
                  </a:cubicBezTo>
                  <a:lnTo>
                    <a:pt x="92900" y="128868"/>
                  </a:lnTo>
                  <a:cubicBezTo>
                    <a:pt x="92900" y="99040"/>
                    <a:pt x="77986" y="87636"/>
                    <a:pt x="70090" y="79740"/>
                  </a:cubicBezTo>
                  <a:cubicBezTo>
                    <a:pt x="51667" y="62195"/>
                    <a:pt x="39385" y="50790"/>
                    <a:pt x="29735" y="40263"/>
                  </a:cubicBezTo>
                  <a:cubicBezTo>
                    <a:pt x="11312" y="23594"/>
                    <a:pt x="6049" y="6049"/>
                    <a:pt x="6049" y="6049"/>
                  </a:cubicBezTo>
                </a:path>
              </a:pathLst>
            </a:custGeom>
            <a:solidFill>
              <a:srgbClr val="FFFFFF"/>
            </a:solidFill>
            <a:ln w="8756" cap="flat">
              <a:noFill/>
              <a:prstDash val="solid"/>
              <a:miter/>
            </a:ln>
          </p:spPr>
          <p:txBody>
            <a:bodyPr rtlCol="0" anchor="ctr"/>
            <a:lstStyle/>
            <a:p>
              <a:pPr eaLnBrk="1" hangingPunct="1"/>
              <a:endParaRPr lang="ru-RU" sz="1600" dirty="0">
                <a:solidFill>
                  <a:srgbClr val="000000"/>
                </a:solidFill>
                <a:latin typeface="Arial"/>
                <a:cs typeface="+mn-cs"/>
              </a:endParaRPr>
            </a:p>
          </p:txBody>
        </p:sp>
        <p:sp>
          <p:nvSpPr>
            <p:cNvPr id="13350" name="Freeform: Shape 13349">
              <a:extLst>
                <a:ext uri="{FF2B5EF4-FFF2-40B4-BE49-F238E27FC236}">
                  <a16:creationId xmlns="" xmlns:a16="http://schemas.microsoft.com/office/drawing/2014/main" id="{2CFCE834-1680-4E7B-87C6-A7FF00CBD3EB}"/>
                </a:ext>
              </a:extLst>
            </p:cNvPr>
            <p:cNvSpPr/>
            <p:nvPr/>
          </p:nvSpPr>
          <p:spPr>
            <a:xfrm>
              <a:off x="6055231" y="845907"/>
              <a:ext cx="96501" cy="166683"/>
            </a:xfrm>
            <a:custGeom>
              <a:avLst/>
              <a:gdLst>
                <a:gd name="connsiteX0" fmla="*/ 70090 w 96500"/>
                <a:gd name="connsiteY0" fmla="*/ 77108 h 166683"/>
                <a:gd name="connsiteX1" fmla="*/ 29735 w 96500"/>
                <a:gd name="connsiteY1" fmla="*/ 37631 h 166683"/>
                <a:gd name="connsiteX2" fmla="*/ 6049 w 96500"/>
                <a:gd name="connsiteY2" fmla="*/ 6049 h 166683"/>
                <a:gd name="connsiteX3" fmla="*/ 6049 w 96500"/>
                <a:gd name="connsiteY3" fmla="*/ 32367 h 166683"/>
                <a:gd name="connsiteX4" fmla="*/ 26226 w 96500"/>
                <a:gd name="connsiteY4" fmla="*/ 87636 h 166683"/>
                <a:gd name="connsiteX5" fmla="*/ 74477 w 96500"/>
                <a:gd name="connsiteY5" fmla="*/ 135009 h 166683"/>
                <a:gd name="connsiteX6" fmla="*/ 92900 w 96500"/>
                <a:gd name="connsiteY6" fmla="*/ 162205 h 166683"/>
                <a:gd name="connsiteX7" fmla="*/ 92900 w 96500"/>
                <a:gd name="connsiteY7" fmla="*/ 127113 h 166683"/>
                <a:gd name="connsiteX8" fmla="*/ 70090 w 96500"/>
                <a:gd name="connsiteY8" fmla="*/ 77108 h 1666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6500" h="166683">
                  <a:moveTo>
                    <a:pt x="70090" y="77108"/>
                  </a:moveTo>
                  <a:cubicBezTo>
                    <a:pt x="51667" y="59563"/>
                    <a:pt x="39385" y="47281"/>
                    <a:pt x="29735" y="37631"/>
                  </a:cubicBezTo>
                  <a:cubicBezTo>
                    <a:pt x="11312" y="19208"/>
                    <a:pt x="6049" y="6049"/>
                    <a:pt x="6049" y="6049"/>
                  </a:cubicBezTo>
                  <a:lnTo>
                    <a:pt x="6049" y="32367"/>
                  </a:lnTo>
                  <a:cubicBezTo>
                    <a:pt x="6049" y="61317"/>
                    <a:pt x="19208" y="79740"/>
                    <a:pt x="26226" y="87636"/>
                  </a:cubicBezTo>
                  <a:cubicBezTo>
                    <a:pt x="30613" y="92022"/>
                    <a:pt x="73599" y="134132"/>
                    <a:pt x="74477" y="135009"/>
                  </a:cubicBezTo>
                  <a:cubicBezTo>
                    <a:pt x="87636" y="148168"/>
                    <a:pt x="90268" y="154309"/>
                    <a:pt x="92900" y="162205"/>
                  </a:cubicBezTo>
                  <a:lnTo>
                    <a:pt x="92900" y="127113"/>
                  </a:lnTo>
                  <a:cubicBezTo>
                    <a:pt x="92900" y="96409"/>
                    <a:pt x="77108" y="84127"/>
                    <a:pt x="70090" y="77108"/>
                  </a:cubicBezTo>
                </a:path>
              </a:pathLst>
            </a:custGeom>
            <a:solidFill>
              <a:srgbClr val="FFFFFF"/>
            </a:solidFill>
            <a:ln w="8756" cap="flat">
              <a:noFill/>
              <a:prstDash val="solid"/>
              <a:miter/>
            </a:ln>
          </p:spPr>
          <p:txBody>
            <a:bodyPr rtlCol="0" anchor="ctr"/>
            <a:lstStyle/>
            <a:p>
              <a:pPr eaLnBrk="1" hangingPunct="1"/>
              <a:endParaRPr lang="ru-RU" sz="1600" dirty="0">
                <a:solidFill>
                  <a:srgbClr val="000000"/>
                </a:solidFill>
                <a:latin typeface="Arial"/>
                <a:cs typeface="+mn-cs"/>
              </a:endParaRPr>
            </a:p>
          </p:txBody>
        </p:sp>
        <p:sp>
          <p:nvSpPr>
            <p:cNvPr id="13351" name="Freeform: Shape 13350">
              <a:extLst>
                <a:ext uri="{FF2B5EF4-FFF2-40B4-BE49-F238E27FC236}">
                  <a16:creationId xmlns="" xmlns:a16="http://schemas.microsoft.com/office/drawing/2014/main" id="{650E3441-B9E7-4292-BEBF-BF4B19C7B118}"/>
                </a:ext>
              </a:extLst>
            </p:cNvPr>
            <p:cNvSpPr/>
            <p:nvPr/>
          </p:nvSpPr>
          <p:spPr>
            <a:xfrm>
              <a:off x="6006981" y="630973"/>
              <a:ext cx="421095" cy="421095"/>
            </a:xfrm>
            <a:custGeom>
              <a:avLst/>
              <a:gdLst>
                <a:gd name="connsiteX0" fmla="*/ 213964 w 421095"/>
                <a:gd name="connsiteY0" fmla="*/ 6049 h 421094"/>
                <a:gd name="connsiteX1" fmla="*/ 204314 w 421095"/>
                <a:gd name="connsiteY1" fmla="*/ 6049 h 421094"/>
                <a:gd name="connsiteX2" fmla="*/ 204314 w 421095"/>
                <a:gd name="connsiteY2" fmla="*/ 20085 h 421094"/>
                <a:gd name="connsiteX3" fmla="*/ 213964 w 421095"/>
                <a:gd name="connsiteY3" fmla="*/ 20085 h 421094"/>
                <a:gd name="connsiteX4" fmla="*/ 407844 w 421095"/>
                <a:gd name="connsiteY4" fmla="*/ 213964 h 421094"/>
                <a:gd name="connsiteX5" fmla="*/ 213964 w 421095"/>
                <a:gd name="connsiteY5" fmla="*/ 407843 h 421094"/>
                <a:gd name="connsiteX6" fmla="*/ 20085 w 421095"/>
                <a:gd name="connsiteY6" fmla="*/ 213964 h 421094"/>
                <a:gd name="connsiteX7" fmla="*/ 89390 w 421095"/>
                <a:gd name="connsiteY7" fmla="*/ 65704 h 421094"/>
                <a:gd name="connsiteX8" fmla="*/ 89390 w 421095"/>
                <a:gd name="connsiteY8" fmla="*/ 47281 h 421094"/>
                <a:gd name="connsiteX9" fmla="*/ 6049 w 421095"/>
                <a:gd name="connsiteY9" fmla="*/ 213964 h 421094"/>
                <a:gd name="connsiteX10" fmla="*/ 213964 w 421095"/>
                <a:gd name="connsiteY10" fmla="*/ 421880 h 421094"/>
                <a:gd name="connsiteX11" fmla="*/ 421880 w 421095"/>
                <a:gd name="connsiteY11" fmla="*/ 213964 h 421094"/>
                <a:gd name="connsiteX12" fmla="*/ 213964 w 421095"/>
                <a:gd name="connsiteY12" fmla="*/ 6049 h 4210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21095" h="421094">
                  <a:moveTo>
                    <a:pt x="213964" y="6049"/>
                  </a:moveTo>
                  <a:cubicBezTo>
                    <a:pt x="210455" y="6049"/>
                    <a:pt x="206946" y="6049"/>
                    <a:pt x="204314" y="6049"/>
                  </a:cubicBezTo>
                  <a:lnTo>
                    <a:pt x="204314" y="20085"/>
                  </a:lnTo>
                  <a:cubicBezTo>
                    <a:pt x="207823" y="20085"/>
                    <a:pt x="211333" y="20085"/>
                    <a:pt x="213964" y="20085"/>
                  </a:cubicBezTo>
                  <a:cubicBezTo>
                    <a:pt x="320993" y="20085"/>
                    <a:pt x="407844" y="106936"/>
                    <a:pt x="407844" y="213964"/>
                  </a:cubicBezTo>
                  <a:cubicBezTo>
                    <a:pt x="407844" y="320992"/>
                    <a:pt x="320993" y="407843"/>
                    <a:pt x="213964" y="407843"/>
                  </a:cubicBezTo>
                  <a:cubicBezTo>
                    <a:pt x="106936" y="407843"/>
                    <a:pt x="20085" y="320992"/>
                    <a:pt x="20085" y="213964"/>
                  </a:cubicBezTo>
                  <a:cubicBezTo>
                    <a:pt x="20085" y="154309"/>
                    <a:pt x="47281" y="101672"/>
                    <a:pt x="89390" y="65704"/>
                  </a:cubicBezTo>
                  <a:lnTo>
                    <a:pt x="89390" y="47281"/>
                  </a:lnTo>
                  <a:cubicBezTo>
                    <a:pt x="39385" y="85004"/>
                    <a:pt x="6049" y="145536"/>
                    <a:pt x="6049" y="213964"/>
                  </a:cubicBezTo>
                  <a:cubicBezTo>
                    <a:pt x="6049" y="328888"/>
                    <a:pt x="99041" y="421880"/>
                    <a:pt x="213964" y="421880"/>
                  </a:cubicBezTo>
                  <a:cubicBezTo>
                    <a:pt x="328888" y="421880"/>
                    <a:pt x="421880" y="328888"/>
                    <a:pt x="421880" y="213964"/>
                  </a:cubicBezTo>
                  <a:cubicBezTo>
                    <a:pt x="421880" y="99040"/>
                    <a:pt x="328888" y="6049"/>
                    <a:pt x="213964" y="6049"/>
                  </a:cubicBezTo>
                </a:path>
              </a:pathLst>
            </a:custGeom>
            <a:solidFill>
              <a:srgbClr val="FFFFFF"/>
            </a:solidFill>
            <a:ln w="8756" cap="flat">
              <a:noFill/>
              <a:prstDash val="solid"/>
              <a:miter/>
            </a:ln>
          </p:spPr>
          <p:txBody>
            <a:bodyPr rtlCol="0" anchor="ctr"/>
            <a:lstStyle/>
            <a:p>
              <a:pPr eaLnBrk="1" hangingPunct="1"/>
              <a:endParaRPr lang="ru-RU" sz="1600" dirty="0">
                <a:solidFill>
                  <a:srgbClr val="000000"/>
                </a:solidFill>
                <a:latin typeface="Arial"/>
                <a:cs typeface="+mn-cs"/>
              </a:endParaRPr>
            </a:p>
          </p:txBody>
        </p:sp>
        <p:sp>
          <p:nvSpPr>
            <p:cNvPr id="13352" name="Freeform: Shape 13351">
              <a:extLst>
                <a:ext uri="{FF2B5EF4-FFF2-40B4-BE49-F238E27FC236}">
                  <a16:creationId xmlns="" xmlns:a16="http://schemas.microsoft.com/office/drawing/2014/main" id="{F0C416F4-7312-4ACB-86F5-B20467FBFA32}"/>
                </a:ext>
              </a:extLst>
            </p:cNvPr>
            <p:cNvSpPr/>
            <p:nvPr/>
          </p:nvSpPr>
          <p:spPr>
            <a:xfrm>
              <a:off x="6361402" y="905562"/>
              <a:ext cx="17546" cy="52637"/>
            </a:xfrm>
            <a:custGeom>
              <a:avLst/>
              <a:gdLst>
                <a:gd name="connsiteX0" fmla="*/ 6049 w 17545"/>
                <a:gd name="connsiteY0" fmla="*/ 48158 h 52636"/>
                <a:gd name="connsiteX1" fmla="*/ 14822 w 17545"/>
                <a:gd name="connsiteY1" fmla="*/ 34122 h 52636"/>
                <a:gd name="connsiteX2" fmla="*/ 14822 w 17545"/>
                <a:gd name="connsiteY2" fmla="*/ 6049 h 52636"/>
                <a:gd name="connsiteX3" fmla="*/ 6049 w 17545"/>
                <a:gd name="connsiteY3" fmla="*/ 6049 h 52636"/>
                <a:gd name="connsiteX4" fmla="*/ 6049 w 17545"/>
                <a:gd name="connsiteY4" fmla="*/ 48158 h 526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7545" h="52636">
                  <a:moveTo>
                    <a:pt x="6049" y="48158"/>
                  </a:moveTo>
                  <a:cubicBezTo>
                    <a:pt x="9558" y="43772"/>
                    <a:pt x="12190" y="39385"/>
                    <a:pt x="14822" y="34122"/>
                  </a:cubicBezTo>
                  <a:lnTo>
                    <a:pt x="14822" y="6049"/>
                  </a:lnTo>
                  <a:lnTo>
                    <a:pt x="6049" y="6049"/>
                  </a:lnTo>
                  <a:lnTo>
                    <a:pt x="6049" y="48158"/>
                  </a:lnTo>
                  <a:close/>
                </a:path>
              </a:pathLst>
            </a:custGeom>
            <a:solidFill>
              <a:srgbClr val="FFFFFF"/>
            </a:solidFill>
            <a:ln w="8756" cap="flat">
              <a:noFill/>
              <a:prstDash val="solid"/>
              <a:miter/>
            </a:ln>
          </p:spPr>
          <p:txBody>
            <a:bodyPr rtlCol="0" anchor="ctr"/>
            <a:lstStyle/>
            <a:p>
              <a:pPr eaLnBrk="1" hangingPunct="1"/>
              <a:endParaRPr lang="ru-RU" sz="1600" dirty="0">
                <a:solidFill>
                  <a:srgbClr val="000000"/>
                </a:solidFill>
                <a:latin typeface="Arial"/>
                <a:cs typeface="+mn-cs"/>
              </a:endParaRPr>
            </a:p>
          </p:txBody>
        </p:sp>
        <p:sp>
          <p:nvSpPr>
            <p:cNvPr id="13353" name="Freeform: Shape 13352">
              <a:extLst>
                <a:ext uri="{FF2B5EF4-FFF2-40B4-BE49-F238E27FC236}">
                  <a16:creationId xmlns="" xmlns:a16="http://schemas.microsoft.com/office/drawing/2014/main" id="{DA620109-BEFD-4FDF-9308-B1FED6609E44}"/>
                </a:ext>
              </a:extLst>
            </p:cNvPr>
            <p:cNvSpPr/>
            <p:nvPr/>
          </p:nvSpPr>
          <p:spPr>
            <a:xfrm>
              <a:off x="6362280" y="883630"/>
              <a:ext cx="35091" cy="17546"/>
            </a:xfrm>
            <a:custGeom>
              <a:avLst/>
              <a:gdLst>
                <a:gd name="connsiteX0" fmla="*/ 32367 w 35091"/>
                <a:gd name="connsiteY0" fmla="*/ 18331 h 17545"/>
                <a:gd name="connsiteX1" fmla="*/ 35876 w 35091"/>
                <a:gd name="connsiteY1" fmla="*/ 6049 h 17545"/>
                <a:gd name="connsiteX2" fmla="*/ 6049 w 35091"/>
                <a:gd name="connsiteY2" fmla="*/ 6049 h 17545"/>
                <a:gd name="connsiteX3" fmla="*/ 6049 w 35091"/>
                <a:gd name="connsiteY3" fmla="*/ 13067 h 17545"/>
                <a:gd name="connsiteX4" fmla="*/ 10435 w 35091"/>
                <a:gd name="connsiteY4" fmla="*/ 13067 h 17545"/>
                <a:gd name="connsiteX5" fmla="*/ 32367 w 35091"/>
                <a:gd name="connsiteY5" fmla="*/ 18331 h 175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5091" h="17545">
                  <a:moveTo>
                    <a:pt x="32367" y="18331"/>
                  </a:moveTo>
                  <a:cubicBezTo>
                    <a:pt x="33244" y="13944"/>
                    <a:pt x="34999" y="10435"/>
                    <a:pt x="35876" y="6049"/>
                  </a:cubicBezTo>
                  <a:lnTo>
                    <a:pt x="6049" y="6049"/>
                  </a:lnTo>
                  <a:lnTo>
                    <a:pt x="6049" y="13067"/>
                  </a:lnTo>
                  <a:lnTo>
                    <a:pt x="10435" y="13067"/>
                  </a:lnTo>
                  <a:cubicBezTo>
                    <a:pt x="18331" y="13067"/>
                    <a:pt x="27103" y="13067"/>
                    <a:pt x="32367" y="18331"/>
                  </a:cubicBezTo>
                </a:path>
              </a:pathLst>
            </a:custGeom>
            <a:solidFill>
              <a:srgbClr val="FFFFFF"/>
            </a:solidFill>
            <a:ln w="8756" cap="flat">
              <a:noFill/>
              <a:prstDash val="solid"/>
              <a:miter/>
            </a:ln>
          </p:spPr>
          <p:txBody>
            <a:bodyPr rtlCol="0" anchor="ctr"/>
            <a:lstStyle/>
            <a:p>
              <a:pPr eaLnBrk="1" hangingPunct="1"/>
              <a:endParaRPr lang="ru-RU" sz="1600" dirty="0">
                <a:solidFill>
                  <a:srgbClr val="000000"/>
                </a:solidFill>
                <a:latin typeface="Arial"/>
                <a:cs typeface="+mn-cs"/>
              </a:endParaRPr>
            </a:p>
          </p:txBody>
        </p:sp>
        <p:sp>
          <p:nvSpPr>
            <p:cNvPr id="13354" name="Freeform: Shape 13353">
              <a:extLst>
                <a:ext uri="{FF2B5EF4-FFF2-40B4-BE49-F238E27FC236}">
                  <a16:creationId xmlns="" xmlns:a16="http://schemas.microsoft.com/office/drawing/2014/main" id="{8045BAEA-A7A1-49A4-9B05-8DECB88D634A}"/>
                </a:ext>
              </a:extLst>
            </p:cNvPr>
            <p:cNvSpPr/>
            <p:nvPr/>
          </p:nvSpPr>
          <p:spPr>
            <a:xfrm>
              <a:off x="6178928" y="882753"/>
              <a:ext cx="17546" cy="87728"/>
            </a:xfrm>
            <a:custGeom>
              <a:avLst/>
              <a:gdLst>
                <a:gd name="connsiteX0" fmla="*/ 6049 w 17545"/>
                <a:gd name="connsiteY0" fmla="*/ 6049 h 87728"/>
                <a:gd name="connsiteX1" fmla="*/ 13944 w 17545"/>
                <a:gd name="connsiteY1" fmla="*/ 6049 h 87728"/>
                <a:gd name="connsiteX2" fmla="*/ 13944 w 17545"/>
                <a:gd name="connsiteY2" fmla="*/ 89390 h 87728"/>
                <a:gd name="connsiteX3" fmla="*/ 6049 w 17545"/>
                <a:gd name="connsiteY3" fmla="*/ 89390 h 877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7545" h="87728">
                  <a:moveTo>
                    <a:pt x="6049" y="6049"/>
                  </a:moveTo>
                  <a:lnTo>
                    <a:pt x="13944" y="6049"/>
                  </a:lnTo>
                  <a:lnTo>
                    <a:pt x="13944" y="89390"/>
                  </a:lnTo>
                  <a:lnTo>
                    <a:pt x="6049" y="89390"/>
                  </a:lnTo>
                  <a:close/>
                </a:path>
              </a:pathLst>
            </a:custGeom>
            <a:solidFill>
              <a:srgbClr val="FFFFFF"/>
            </a:solidFill>
            <a:ln w="8756" cap="flat">
              <a:noFill/>
              <a:prstDash val="solid"/>
              <a:miter/>
            </a:ln>
          </p:spPr>
          <p:txBody>
            <a:bodyPr rtlCol="0" anchor="ctr"/>
            <a:lstStyle/>
            <a:p>
              <a:pPr eaLnBrk="1" hangingPunct="1"/>
              <a:endParaRPr lang="ru-RU" sz="1600" dirty="0">
                <a:solidFill>
                  <a:srgbClr val="000000"/>
                </a:solidFill>
                <a:latin typeface="Arial"/>
                <a:cs typeface="+mn-cs"/>
              </a:endParaRPr>
            </a:p>
          </p:txBody>
        </p:sp>
        <p:sp>
          <p:nvSpPr>
            <p:cNvPr id="13355" name="Freeform: Shape 13354">
              <a:extLst>
                <a:ext uri="{FF2B5EF4-FFF2-40B4-BE49-F238E27FC236}">
                  <a16:creationId xmlns="" xmlns:a16="http://schemas.microsoft.com/office/drawing/2014/main" id="{53FFE9E2-B237-46A3-8627-C615CE7B0644}"/>
                </a:ext>
              </a:extLst>
            </p:cNvPr>
            <p:cNvSpPr/>
            <p:nvPr/>
          </p:nvSpPr>
          <p:spPr>
            <a:xfrm>
              <a:off x="6152609" y="859943"/>
              <a:ext cx="254412" cy="166683"/>
            </a:xfrm>
            <a:custGeom>
              <a:avLst/>
              <a:gdLst>
                <a:gd name="connsiteX0" fmla="*/ 184137 w 254411"/>
                <a:gd name="connsiteY0" fmla="*/ 71845 h 166683"/>
                <a:gd name="connsiteX1" fmla="*/ 175364 w 254411"/>
                <a:gd name="connsiteY1" fmla="*/ 63072 h 166683"/>
                <a:gd name="connsiteX2" fmla="*/ 184137 w 254411"/>
                <a:gd name="connsiteY2" fmla="*/ 17453 h 166683"/>
                <a:gd name="connsiteX3" fmla="*/ 184137 w 254411"/>
                <a:gd name="connsiteY3" fmla="*/ 71845 h 166683"/>
                <a:gd name="connsiteX4" fmla="*/ 13944 w 254411"/>
                <a:gd name="connsiteY4" fmla="*/ 13067 h 166683"/>
                <a:gd name="connsiteX5" fmla="*/ 41140 w 254411"/>
                <a:gd name="connsiteY5" fmla="*/ 13067 h 166683"/>
                <a:gd name="connsiteX6" fmla="*/ 56054 w 254411"/>
                <a:gd name="connsiteY6" fmla="*/ 17453 h 166683"/>
                <a:gd name="connsiteX7" fmla="*/ 60440 w 254411"/>
                <a:gd name="connsiteY7" fmla="*/ 32367 h 166683"/>
                <a:gd name="connsiteX8" fmla="*/ 60440 w 254411"/>
                <a:gd name="connsiteY8" fmla="*/ 109568 h 166683"/>
                <a:gd name="connsiteX9" fmla="*/ 56054 w 254411"/>
                <a:gd name="connsiteY9" fmla="*/ 124482 h 166683"/>
                <a:gd name="connsiteX10" fmla="*/ 37631 w 254411"/>
                <a:gd name="connsiteY10" fmla="*/ 128868 h 166683"/>
                <a:gd name="connsiteX11" fmla="*/ 33244 w 254411"/>
                <a:gd name="connsiteY11" fmla="*/ 128868 h 166683"/>
                <a:gd name="connsiteX12" fmla="*/ 33244 w 254411"/>
                <a:gd name="connsiteY12" fmla="*/ 165714 h 166683"/>
                <a:gd name="connsiteX13" fmla="*/ 41140 w 254411"/>
                <a:gd name="connsiteY13" fmla="*/ 167468 h 166683"/>
                <a:gd name="connsiteX14" fmla="*/ 41140 w 254411"/>
                <a:gd name="connsiteY14" fmla="*/ 137641 h 166683"/>
                <a:gd name="connsiteX15" fmla="*/ 65704 w 254411"/>
                <a:gd name="connsiteY15" fmla="*/ 124482 h 166683"/>
                <a:gd name="connsiteX16" fmla="*/ 65704 w 254411"/>
                <a:gd name="connsiteY16" fmla="*/ 169223 h 166683"/>
                <a:gd name="connsiteX17" fmla="*/ 68336 w 254411"/>
                <a:gd name="connsiteY17" fmla="*/ 169223 h 166683"/>
                <a:gd name="connsiteX18" fmla="*/ 73599 w 254411"/>
                <a:gd name="connsiteY18" fmla="*/ 169223 h 166683"/>
                <a:gd name="connsiteX19" fmla="*/ 73599 w 254411"/>
                <a:gd name="connsiteY19" fmla="*/ 33244 h 166683"/>
                <a:gd name="connsiteX20" fmla="*/ 77986 w 254411"/>
                <a:gd name="connsiteY20" fmla="*/ 18331 h 166683"/>
                <a:gd name="connsiteX21" fmla="*/ 92900 w 254411"/>
                <a:gd name="connsiteY21" fmla="*/ 13944 h 166683"/>
                <a:gd name="connsiteX22" fmla="*/ 115709 w 254411"/>
                <a:gd name="connsiteY22" fmla="*/ 18331 h 166683"/>
                <a:gd name="connsiteX23" fmla="*/ 120095 w 254411"/>
                <a:gd name="connsiteY23" fmla="*/ 33244 h 166683"/>
                <a:gd name="connsiteX24" fmla="*/ 120095 w 254411"/>
                <a:gd name="connsiteY24" fmla="*/ 72722 h 166683"/>
                <a:gd name="connsiteX25" fmla="*/ 101672 w 254411"/>
                <a:gd name="connsiteY25" fmla="*/ 72722 h 166683"/>
                <a:gd name="connsiteX26" fmla="*/ 101672 w 254411"/>
                <a:gd name="connsiteY26" fmla="*/ 30613 h 166683"/>
                <a:gd name="connsiteX27" fmla="*/ 93777 w 254411"/>
                <a:gd name="connsiteY27" fmla="*/ 30613 h 166683"/>
                <a:gd name="connsiteX28" fmla="*/ 93777 w 254411"/>
                <a:gd name="connsiteY28" fmla="*/ 166591 h 166683"/>
                <a:gd name="connsiteX29" fmla="*/ 101672 w 254411"/>
                <a:gd name="connsiteY29" fmla="*/ 165714 h 166683"/>
                <a:gd name="connsiteX30" fmla="*/ 101672 w 254411"/>
                <a:gd name="connsiteY30" fmla="*/ 81495 h 166683"/>
                <a:gd name="connsiteX31" fmla="*/ 120095 w 254411"/>
                <a:gd name="connsiteY31" fmla="*/ 81495 h 166683"/>
                <a:gd name="connsiteX32" fmla="*/ 120095 w 254411"/>
                <a:gd name="connsiteY32" fmla="*/ 161327 h 166683"/>
                <a:gd name="connsiteX33" fmla="*/ 131500 w 254411"/>
                <a:gd name="connsiteY33" fmla="*/ 157818 h 166683"/>
                <a:gd name="connsiteX34" fmla="*/ 131500 w 254411"/>
                <a:gd name="connsiteY34" fmla="*/ 84127 h 166683"/>
                <a:gd name="connsiteX35" fmla="*/ 142027 w 254411"/>
                <a:gd name="connsiteY35" fmla="*/ 66581 h 166683"/>
                <a:gd name="connsiteX36" fmla="*/ 132377 w 254411"/>
                <a:gd name="connsiteY36" fmla="*/ 15699 h 166683"/>
                <a:gd name="connsiteX37" fmla="*/ 150800 w 254411"/>
                <a:gd name="connsiteY37" fmla="*/ 15699 h 166683"/>
                <a:gd name="connsiteX38" fmla="*/ 154309 w 254411"/>
                <a:gd name="connsiteY38" fmla="*/ 71845 h 166683"/>
                <a:gd name="connsiteX39" fmla="*/ 156941 w 254411"/>
                <a:gd name="connsiteY39" fmla="*/ 71845 h 166683"/>
                <a:gd name="connsiteX40" fmla="*/ 160450 w 254411"/>
                <a:gd name="connsiteY40" fmla="*/ 15699 h 166683"/>
                <a:gd name="connsiteX41" fmla="*/ 180628 w 254411"/>
                <a:gd name="connsiteY41" fmla="*/ 15699 h 166683"/>
                <a:gd name="connsiteX42" fmla="*/ 167469 w 254411"/>
                <a:gd name="connsiteY42" fmla="*/ 66581 h 166683"/>
                <a:gd name="connsiteX43" fmla="*/ 177996 w 254411"/>
                <a:gd name="connsiteY43" fmla="*/ 84127 h 166683"/>
                <a:gd name="connsiteX44" fmla="*/ 177996 w 254411"/>
                <a:gd name="connsiteY44" fmla="*/ 131500 h 166683"/>
                <a:gd name="connsiteX45" fmla="*/ 193787 w 254411"/>
                <a:gd name="connsiteY45" fmla="*/ 118341 h 166683"/>
                <a:gd name="connsiteX46" fmla="*/ 193787 w 254411"/>
                <a:gd name="connsiteY46" fmla="*/ 14821 h 166683"/>
                <a:gd name="connsiteX47" fmla="*/ 249056 w 254411"/>
                <a:gd name="connsiteY47" fmla="*/ 14821 h 166683"/>
                <a:gd name="connsiteX48" fmla="*/ 249933 w 254411"/>
                <a:gd name="connsiteY48" fmla="*/ 7803 h 166683"/>
                <a:gd name="connsiteX49" fmla="*/ 120973 w 254411"/>
                <a:gd name="connsiteY49" fmla="*/ 7803 h 166683"/>
                <a:gd name="connsiteX50" fmla="*/ 122727 w 254411"/>
                <a:gd name="connsiteY50" fmla="*/ 17453 h 166683"/>
                <a:gd name="connsiteX51" fmla="*/ 99918 w 254411"/>
                <a:gd name="connsiteY51" fmla="*/ 6049 h 166683"/>
                <a:gd name="connsiteX52" fmla="*/ 92022 w 254411"/>
                <a:gd name="connsiteY52" fmla="*/ 6049 h 166683"/>
                <a:gd name="connsiteX53" fmla="*/ 66581 w 254411"/>
                <a:gd name="connsiteY53" fmla="*/ 22717 h 166683"/>
                <a:gd name="connsiteX54" fmla="*/ 41140 w 254411"/>
                <a:gd name="connsiteY54" fmla="*/ 6049 h 166683"/>
                <a:gd name="connsiteX55" fmla="*/ 6049 w 254411"/>
                <a:gd name="connsiteY55" fmla="*/ 6049 h 166683"/>
                <a:gd name="connsiteX56" fmla="*/ 6049 w 254411"/>
                <a:gd name="connsiteY56" fmla="*/ 156941 h 166683"/>
                <a:gd name="connsiteX57" fmla="*/ 13944 w 254411"/>
                <a:gd name="connsiteY57" fmla="*/ 159573 h 166683"/>
                <a:gd name="connsiteX58" fmla="*/ 13944 w 254411"/>
                <a:gd name="connsiteY58" fmla="*/ 13067 h 1666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</a:cxnLst>
              <a:rect l="l" t="t" r="r" b="b"/>
              <a:pathLst>
                <a:path w="254411" h="166683">
                  <a:moveTo>
                    <a:pt x="184137" y="71845"/>
                  </a:moveTo>
                  <a:lnTo>
                    <a:pt x="175364" y="63072"/>
                  </a:lnTo>
                  <a:lnTo>
                    <a:pt x="184137" y="17453"/>
                  </a:lnTo>
                  <a:lnTo>
                    <a:pt x="184137" y="71845"/>
                  </a:lnTo>
                  <a:close/>
                  <a:moveTo>
                    <a:pt x="13944" y="13067"/>
                  </a:moveTo>
                  <a:lnTo>
                    <a:pt x="41140" y="13067"/>
                  </a:lnTo>
                  <a:cubicBezTo>
                    <a:pt x="48158" y="13067"/>
                    <a:pt x="53422" y="14821"/>
                    <a:pt x="56054" y="17453"/>
                  </a:cubicBezTo>
                  <a:cubicBezTo>
                    <a:pt x="58686" y="20085"/>
                    <a:pt x="60440" y="25349"/>
                    <a:pt x="60440" y="32367"/>
                  </a:cubicBezTo>
                  <a:lnTo>
                    <a:pt x="60440" y="109568"/>
                  </a:lnTo>
                  <a:cubicBezTo>
                    <a:pt x="60440" y="116586"/>
                    <a:pt x="59563" y="121850"/>
                    <a:pt x="56054" y="124482"/>
                  </a:cubicBezTo>
                  <a:cubicBezTo>
                    <a:pt x="51667" y="128868"/>
                    <a:pt x="43772" y="128868"/>
                    <a:pt x="37631" y="128868"/>
                  </a:cubicBezTo>
                  <a:cubicBezTo>
                    <a:pt x="35876" y="128868"/>
                    <a:pt x="34999" y="128868"/>
                    <a:pt x="33244" y="128868"/>
                  </a:cubicBezTo>
                  <a:lnTo>
                    <a:pt x="33244" y="165714"/>
                  </a:lnTo>
                  <a:cubicBezTo>
                    <a:pt x="35876" y="166591"/>
                    <a:pt x="38508" y="166591"/>
                    <a:pt x="41140" y="167468"/>
                  </a:cubicBezTo>
                  <a:lnTo>
                    <a:pt x="41140" y="137641"/>
                  </a:lnTo>
                  <a:cubicBezTo>
                    <a:pt x="53422" y="137641"/>
                    <a:pt x="62195" y="133254"/>
                    <a:pt x="65704" y="124482"/>
                  </a:cubicBezTo>
                  <a:lnTo>
                    <a:pt x="65704" y="169223"/>
                  </a:lnTo>
                  <a:cubicBezTo>
                    <a:pt x="66581" y="169223"/>
                    <a:pt x="67458" y="169223"/>
                    <a:pt x="68336" y="169223"/>
                  </a:cubicBezTo>
                  <a:cubicBezTo>
                    <a:pt x="70090" y="169223"/>
                    <a:pt x="71845" y="169223"/>
                    <a:pt x="73599" y="169223"/>
                  </a:cubicBezTo>
                  <a:lnTo>
                    <a:pt x="73599" y="33244"/>
                  </a:lnTo>
                  <a:cubicBezTo>
                    <a:pt x="73599" y="26226"/>
                    <a:pt x="75354" y="20962"/>
                    <a:pt x="77986" y="18331"/>
                  </a:cubicBezTo>
                  <a:cubicBezTo>
                    <a:pt x="80618" y="15699"/>
                    <a:pt x="85881" y="13944"/>
                    <a:pt x="92900" y="13944"/>
                  </a:cubicBezTo>
                  <a:cubicBezTo>
                    <a:pt x="99918" y="13944"/>
                    <a:pt x="110445" y="13067"/>
                    <a:pt x="115709" y="18331"/>
                  </a:cubicBezTo>
                  <a:cubicBezTo>
                    <a:pt x="118341" y="20962"/>
                    <a:pt x="120095" y="26226"/>
                    <a:pt x="120095" y="33244"/>
                  </a:cubicBezTo>
                  <a:lnTo>
                    <a:pt x="120095" y="72722"/>
                  </a:lnTo>
                  <a:lnTo>
                    <a:pt x="101672" y="72722"/>
                  </a:lnTo>
                  <a:lnTo>
                    <a:pt x="101672" y="30613"/>
                  </a:lnTo>
                  <a:lnTo>
                    <a:pt x="93777" y="30613"/>
                  </a:lnTo>
                  <a:lnTo>
                    <a:pt x="93777" y="166591"/>
                  </a:lnTo>
                  <a:cubicBezTo>
                    <a:pt x="96409" y="166591"/>
                    <a:pt x="99041" y="165714"/>
                    <a:pt x="101672" y="165714"/>
                  </a:cubicBezTo>
                  <a:lnTo>
                    <a:pt x="101672" y="81495"/>
                  </a:lnTo>
                  <a:lnTo>
                    <a:pt x="120095" y="81495"/>
                  </a:lnTo>
                  <a:lnTo>
                    <a:pt x="120095" y="161327"/>
                  </a:lnTo>
                  <a:cubicBezTo>
                    <a:pt x="123604" y="160450"/>
                    <a:pt x="127991" y="158695"/>
                    <a:pt x="131500" y="157818"/>
                  </a:cubicBezTo>
                  <a:lnTo>
                    <a:pt x="131500" y="84127"/>
                  </a:lnTo>
                  <a:cubicBezTo>
                    <a:pt x="131500" y="76231"/>
                    <a:pt x="133255" y="69213"/>
                    <a:pt x="142027" y="66581"/>
                  </a:cubicBezTo>
                  <a:lnTo>
                    <a:pt x="132377" y="15699"/>
                  </a:lnTo>
                  <a:lnTo>
                    <a:pt x="150800" y="15699"/>
                  </a:lnTo>
                  <a:lnTo>
                    <a:pt x="154309" y="71845"/>
                  </a:lnTo>
                  <a:lnTo>
                    <a:pt x="156941" y="71845"/>
                  </a:lnTo>
                  <a:lnTo>
                    <a:pt x="160450" y="15699"/>
                  </a:lnTo>
                  <a:lnTo>
                    <a:pt x="180628" y="15699"/>
                  </a:lnTo>
                  <a:lnTo>
                    <a:pt x="167469" y="66581"/>
                  </a:lnTo>
                  <a:cubicBezTo>
                    <a:pt x="176241" y="70090"/>
                    <a:pt x="177996" y="75354"/>
                    <a:pt x="177996" y="84127"/>
                  </a:cubicBezTo>
                  <a:lnTo>
                    <a:pt x="177996" y="131500"/>
                  </a:lnTo>
                  <a:cubicBezTo>
                    <a:pt x="183260" y="127113"/>
                    <a:pt x="188523" y="122727"/>
                    <a:pt x="193787" y="118341"/>
                  </a:cubicBezTo>
                  <a:lnTo>
                    <a:pt x="193787" y="14821"/>
                  </a:lnTo>
                  <a:lnTo>
                    <a:pt x="249056" y="14821"/>
                  </a:lnTo>
                  <a:cubicBezTo>
                    <a:pt x="249056" y="12190"/>
                    <a:pt x="249933" y="9558"/>
                    <a:pt x="249933" y="7803"/>
                  </a:cubicBezTo>
                  <a:lnTo>
                    <a:pt x="120973" y="7803"/>
                  </a:lnTo>
                  <a:lnTo>
                    <a:pt x="122727" y="17453"/>
                  </a:lnTo>
                  <a:cubicBezTo>
                    <a:pt x="118341" y="10435"/>
                    <a:pt x="111322" y="6049"/>
                    <a:pt x="99918" y="6049"/>
                  </a:cubicBezTo>
                  <a:lnTo>
                    <a:pt x="92022" y="6049"/>
                  </a:lnTo>
                  <a:cubicBezTo>
                    <a:pt x="77986" y="6049"/>
                    <a:pt x="70090" y="11312"/>
                    <a:pt x="66581" y="22717"/>
                  </a:cubicBezTo>
                  <a:cubicBezTo>
                    <a:pt x="63949" y="11312"/>
                    <a:pt x="55176" y="6049"/>
                    <a:pt x="41140" y="6049"/>
                  </a:cubicBezTo>
                  <a:lnTo>
                    <a:pt x="6049" y="6049"/>
                  </a:lnTo>
                  <a:lnTo>
                    <a:pt x="6049" y="156941"/>
                  </a:lnTo>
                  <a:cubicBezTo>
                    <a:pt x="8681" y="157818"/>
                    <a:pt x="11312" y="158695"/>
                    <a:pt x="13944" y="159573"/>
                  </a:cubicBezTo>
                  <a:lnTo>
                    <a:pt x="13944" y="13067"/>
                  </a:lnTo>
                  <a:close/>
                </a:path>
              </a:pathLst>
            </a:custGeom>
            <a:solidFill>
              <a:srgbClr val="FFFFFF"/>
            </a:solidFill>
            <a:ln w="8756" cap="flat">
              <a:noFill/>
              <a:prstDash val="solid"/>
              <a:miter/>
            </a:ln>
          </p:spPr>
          <p:txBody>
            <a:bodyPr rtlCol="0" anchor="ctr"/>
            <a:lstStyle/>
            <a:p>
              <a:pPr eaLnBrk="1" hangingPunct="1"/>
              <a:endParaRPr lang="ru-RU" sz="1600" dirty="0">
                <a:solidFill>
                  <a:srgbClr val="000000"/>
                </a:solidFill>
                <a:latin typeface="Arial"/>
                <a:cs typeface="+mn-cs"/>
              </a:endParaRPr>
            </a:p>
          </p:txBody>
        </p:sp>
        <p:sp>
          <p:nvSpPr>
            <p:cNvPr id="13356" name="Freeform: Shape 13355">
              <a:extLst>
                <a:ext uri="{FF2B5EF4-FFF2-40B4-BE49-F238E27FC236}">
                  <a16:creationId xmlns="" xmlns:a16="http://schemas.microsoft.com/office/drawing/2014/main" id="{E8723AC5-CF85-4331-A6E2-3167E131CA4C}"/>
                </a:ext>
              </a:extLst>
            </p:cNvPr>
            <p:cNvSpPr/>
            <p:nvPr/>
          </p:nvSpPr>
          <p:spPr>
            <a:xfrm>
              <a:off x="6295606" y="935389"/>
              <a:ext cx="17546" cy="78955"/>
            </a:xfrm>
            <a:custGeom>
              <a:avLst/>
              <a:gdLst>
                <a:gd name="connsiteX0" fmla="*/ 6049 w 17545"/>
                <a:gd name="connsiteY0" fmla="*/ 73599 h 78955"/>
                <a:gd name="connsiteX1" fmla="*/ 14822 w 17545"/>
                <a:gd name="connsiteY1" fmla="*/ 69213 h 78955"/>
                <a:gd name="connsiteX2" fmla="*/ 14822 w 17545"/>
                <a:gd name="connsiteY2" fmla="*/ 6049 h 78955"/>
                <a:gd name="connsiteX3" fmla="*/ 6049 w 17545"/>
                <a:gd name="connsiteY3" fmla="*/ 6049 h 78955"/>
                <a:gd name="connsiteX4" fmla="*/ 6049 w 17545"/>
                <a:gd name="connsiteY4" fmla="*/ 73599 h 789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7545" h="78955">
                  <a:moveTo>
                    <a:pt x="6049" y="73599"/>
                  </a:moveTo>
                  <a:cubicBezTo>
                    <a:pt x="8681" y="71845"/>
                    <a:pt x="11312" y="70967"/>
                    <a:pt x="14822" y="69213"/>
                  </a:cubicBezTo>
                  <a:lnTo>
                    <a:pt x="14822" y="6049"/>
                  </a:lnTo>
                  <a:lnTo>
                    <a:pt x="6049" y="6049"/>
                  </a:lnTo>
                  <a:lnTo>
                    <a:pt x="6049" y="73599"/>
                  </a:lnTo>
                  <a:close/>
                </a:path>
              </a:pathLst>
            </a:custGeom>
            <a:solidFill>
              <a:srgbClr val="FFFFFF"/>
            </a:solidFill>
            <a:ln w="8756" cap="flat">
              <a:noFill/>
              <a:prstDash val="solid"/>
              <a:miter/>
            </a:ln>
          </p:spPr>
          <p:txBody>
            <a:bodyPr rtlCol="0" anchor="ctr"/>
            <a:lstStyle/>
            <a:p>
              <a:pPr eaLnBrk="1" hangingPunct="1"/>
              <a:endParaRPr lang="ru-RU" sz="1600" dirty="0">
                <a:solidFill>
                  <a:srgbClr val="000000"/>
                </a:solidFill>
                <a:latin typeface="Arial"/>
                <a:cs typeface="+mn-cs"/>
              </a:endParaRPr>
            </a:p>
          </p:txBody>
        </p:sp>
        <p:sp>
          <p:nvSpPr>
            <p:cNvPr id="13357" name="Freeform: Shape 13356">
              <a:extLst>
                <a:ext uri="{FF2B5EF4-FFF2-40B4-BE49-F238E27FC236}">
                  <a16:creationId xmlns="" xmlns:a16="http://schemas.microsoft.com/office/drawing/2014/main" id="{64D3E82E-F198-4794-A857-02319AC77207}"/>
                </a:ext>
              </a:extLst>
            </p:cNvPr>
            <p:cNvSpPr/>
            <p:nvPr/>
          </p:nvSpPr>
          <p:spPr>
            <a:xfrm>
              <a:off x="8285281" y="528331"/>
              <a:ext cx="114047" cy="631642"/>
            </a:xfrm>
            <a:custGeom>
              <a:avLst/>
              <a:gdLst>
                <a:gd name="connsiteX0" fmla="*/ 6049 w 114046"/>
                <a:gd name="connsiteY0" fmla="*/ 6049 h 631641"/>
                <a:gd name="connsiteX1" fmla="*/ 110445 w 114046"/>
                <a:gd name="connsiteY1" fmla="*/ 6049 h 631641"/>
                <a:gd name="connsiteX2" fmla="*/ 110445 w 114046"/>
                <a:gd name="connsiteY2" fmla="*/ 628040 h 631641"/>
                <a:gd name="connsiteX3" fmla="*/ 6049 w 114046"/>
                <a:gd name="connsiteY3" fmla="*/ 628040 h 6316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4046" h="631641">
                  <a:moveTo>
                    <a:pt x="6049" y="6049"/>
                  </a:moveTo>
                  <a:lnTo>
                    <a:pt x="110445" y="6049"/>
                  </a:lnTo>
                  <a:lnTo>
                    <a:pt x="110445" y="628040"/>
                  </a:lnTo>
                  <a:lnTo>
                    <a:pt x="6049" y="628040"/>
                  </a:lnTo>
                  <a:close/>
                </a:path>
              </a:pathLst>
            </a:custGeom>
            <a:solidFill>
              <a:srgbClr val="248341"/>
            </a:solidFill>
            <a:ln w="8756" cap="flat">
              <a:noFill/>
              <a:prstDash val="solid"/>
              <a:miter/>
            </a:ln>
          </p:spPr>
          <p:txBody>
            <a:bodyPr rtlCol="0" anchor="ctr"/>
            <a:lstStyle/>
            <a:p>
              <a:pPr eaLnBrk="1" hangingPunct="1"/>
              <a:endParaRPr lang="ru-RU" sz="1600" dirty="0">
                <a:solidFill>
                  <a:srgbClr val="000000"/>
                </a:solidFill>
                <a:latin typeface="Arial"/>
                <a:cs typeface="+mn-cs"/>
              </a:endParaRPr>
            </a:p>
          </p:txBody>
        </p:sp>
        <p:sp>
          <p:nvSpPr>
            <p:cNvPr id="13358" name="Freeform: Shape 13357">
              <a:extLst>
                <a:ext uri="{FF2B5EF4-FFF2-40B4-BE49-F238E27FC236}">
                  <a16:creationId xmlns="" xmlns:a16="http://schemas.microsoft.com/office/drawing/2014/main" id="{8B54ADEE-BFBA-4702-BAFE-E38760B7948F}"/>
                </a:ext>
              </a:extLst>
            </p:cNvPr>
            <p:cNvSpPr/>
            <p:nvPr/>
          </p:nvSpPr>
          <p:spPr>
            <a:xfrm>
              <a:off x="8109198" y="528331"/>
              <a:ext cx="78955" cy="631642"/>
            </a:xfrm>
            <a:custGeom>
              <a:avLst/>
              <a:gdLst>
                <a:gd name="connsiteX0" fmla="*/ 6049 w 78955"/>
                <a:gd name="connsiteY0" fmla="*/ 6049 h 631641"/>
                <a:gd name="connsiteX1" fmla="*/ 75354 w 78955"/>
                <a:gd name="connsiteY1" fmla="*/ 6049 h 631641"/>
                <a:gd name="connsiteX2" fmla="*/ 75354 w 78955"/>
                <a:gd name="connsiteY2" fmla="*/ 628040 h 631641"/>
                <a:gd name="connsiteX3" fmla="*/ 6049 w 78955"/>
                <a:gd name="connsiteY3" fmla="*/ 628040 h 6316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8955" h="631641">
                  <a:moveTo>
                    <a:pt x="6049" y="6049"/>
                  </a:moveTo>
                  <a:lnTo>
                    <a:pt x="75354" y="6049"/>
                  </a:lnTo>
                  <a:lnTo>
                    <a:pt x="75354" y="628040"/>
                  </a:lnTo>
                  <a:lnTo>
                    <a:pt x="6049" y="628040"/>
                  </a:lnTo>
                  <a:close/>
                </a:path>
              </a:pathLst>
            </a:custGeom>
            <a:solidFill>
              <a:srgbClr val="248341"/>
            </a:solidFill>
            <a:ln w="8756" cap="flat">
              <a:noFill/>
              <a:prstDash val="solid"/>
              <a:miter/>
            </a:ln>
          </p:spPr>
          <p:txBody>
            <a:bodyPr rtlCol="0" anchor="ctr"/>
            <a:lstStyle/>
            <a:p>
              <a:pPr eaLnBrk="1" hangingPunct="1"/>
              <a:endParaRPr lang="ru-RU" sz="1600" dirty="0">
                <a:solidFill>
                  <a:srgbClr val="000000"/>
                </a:solidFill>
                <a:latin typeface="Arial"/>
                <a:cs typeface="+mn-cs"/>
              </a:endParaRPr>
            </a:p>
          </p:txBody>
        </p:sp>
        <p:sp>
          <p:nvSpPr>
            <p:cNvPr id="13359" name="Freeform: Shape 13358">
              <a:extLst>
                <a:ext uri="{FF2B5EF4-FFF2-40B4-BE49-F238E27FC236}">
                  <a16:creationId xmlns="" xmlns:a16="http://schemas.microsoft.com/office/drawing/2014/main" id="{B22411C5-5B0B-4DE5-BB72-ADF57E9568EB}"/>
                </a:ext>
              </a:extLst>
            </p:cNvPr>
            <p:cNvSpPr/>
            <p:nvPr/>
          </p:nvSpPr>
          <p:spPr>
            <a:xfrm>
              <a:off x="8494074" y="528331"/>
              <a:ext cx="78955" cy="631642"/>
            </a:xfrm>
            <a:custGeom>
              <a:avLst/>
              <a:gdLst>
                <a:gd name="connsiteX0" fmla="*/ 6049 w 78955"/>
                <a:gd name="connsiteY0" fmla="*/ 6049 h 631641"/>
                <a:gd name="connsiteX1" fmla="*/ 75354 w 78955"/>
                <a:gd name="connsiteY1" fmla="*/ 6049 h 631641"/>
                <a:gd name="connsiteX2" fmla="*/ 75354 w 78955"/>
                <a:gd name="connsiteY2" fmla="*/ 628040 h 631641"/>
                <a:gd name="connsiteX3" fmla="*/ 6049 w 78955"/>
                <a:gd name="connsiteY3" fmla="*/ 628040 h 6316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8955" h="631641">
                  <a:moveTo>
                    <a:pt x="6049" y="6049"/>
                  </a:moveTo>
                  <a:lnTo>
                    <a:pt x="75354" y="6049"/>
                  </a:lnTo>
                  <a:lnTo>
                    <a:pt x="75354" y="628040"/>
                  </a:lnTo>
                  <a:lnTo>
                    <a:pt x="6049" y="628040"/>
                  </a:lnTo>
                  <a:close/>
                </a:path>
              </a:pathLst>
            </a:custGeom>
            <a:solidFill>
              <a:srgbClr val="6AA744"/>
            </a:solidFill>
            <a:ln w="8756" cap="flat">
              <a:noFill/>
              <a:prstDash val="solid"/>
              <a:miter/>
            </a:ln>
          </p:spPr>
          <p:txBody>
            <a:bodyPr rtlCol="0" anchor="ctr"/>
            <a:lstStyle/>
            <a:p>
              <a:pPr eaLnBrk="1" hangingPunct="1"/>
              <a:endParaRPr lang="ru-RU" sz="1600" dirty="0">
                <a:solidFill>
                  <a:srgbClr val="000000"/>
                </a:solidFill>
                <a:latin typeface="Arial"/>
                <a:cs typeface="+mn-cs"/>
              </a:endParaRPr>
            </a:p>
          </p:txBody>
        </p:sp>
        <p:sp>
          <p:nvSpPr>
            <p:cNvPr id="13360" name="Freeform: Shape 13359">
              <a:extLst>
                <a:ext uri="{FF2B5EF4-FFF2-40B4-BE49-F238E27FC236}">
                  <a16:creationId xmlns="" xmlns:a16="http://schemas.microsoft.com/office/drawing/2014/main" id="{8E68478C-4DEE-4A7A-9DF8-616A2A423C2D}"/>
                </a:ext>
              </a:extLst>
            </p:cNvPr>
            <p:cNvSpPr/>
            <p:nvPr/>
          </p:nvSpPr>
          <p:spPr>
            <a:xfrm>
              <a:off x="8701990" y="528331"/>
              <a:ext cx="78955" cy="631642"/>
            </a:xfrm>
            <a:custGeom>
              <a:avLst/>
              <a:gdLst>
                <a:gd name="connsiteX0" fmla="*/ 6049 w 78955"/>
                <a:gd name="connsiteY0" fmla="*/ 6049 h 631641"/>
                <a:gd name="connsiteX1" fmla="*/ 75354 w 78955"/>
                <a:gd name="connsiteY1" fmla="*/ 6049 h 631641"/>
                <a:gd name="connsiteX2" fmla="*/ 75354 w 78955"/>
                <a:gd name="connsiteY2" fmla="*/ 628040 h 631641"/>
                <a:gd name="connsiteX3" fmla="*/ 6049 w 78955"/>
                <a:gd name="connsiteY3" fmla="*/ 628040 h 6316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8955" h="631641">
                  <a:moveTo>
                    <a:pt x="6049" y="6049"/>
                  </a:moveTo>
                  <a:lnTo>
                    <a:pt x="75354" y="6049"/>
                  </a:lnTo>
                  <a:lnTo>
                    <a:pt x="75354" y="628040"/>
                  </a:lnTo>
                  <a:lnTo>
                    <a:pt x="6049" y="628040"/>
                  </a:lnTo>
                  <a:close/>
                </a:path>
              </a:pathLst>
            </a:custGeom>
            <a:solidFill>
              <a:srgbClr val="A6CE39"/>
            </a:solidFill>
            <a:ln w="8756" cap="flat">
              <a:noFill/>
              <a:prstDash val="solid"/>
              <a:miter/>
            </a:ln>
          </p:spPr>
          <p:txBody>
            <a:bodyPr rtlCol="0" anchor="ctr"/>
            <a:lstStyle/>
            <a:p>
              <a:pPr eaLnBrk="1" hangingPunct="1"/>
              <a:endParaRPr lang="ru-RU" sz="1600" dirty="0">
                <a:solidFill>
                  <a:srgbClr val="000000"/>
                </a:solidFill>
                <a:latin typeface="Arial"/>
                <a:cs typeface="+mn-cs"/>
              </a:endParaRPr>
            </a:p>
          </p:txBody>
        </p:sp>
        <p:sp>
          <p:nvSpPr>
            <p:cNvPr id="13361" name="Freeform: Shape 13360">
              <a:extLst>
                <a:ext uri="{FF2B5EF4-FFF2-40B4-BE49-F238E27FC236}">
                  <a16:creationId xmlns="" xmlns:a16="http://schemas.microsoft.com/office/drawing/2014/main" id="{BDED51A8-542E-44A7-B11D-6C80E57C26F3}"/>
                </a:ext>
              </a:extLst>
            </p:cNvPr>
            <p:cNvSpPr/>
            <p:nvPr/>
          </p:nvSpPr>
          <p:spPr>
            <a:xfrm>
              <a:off x="8389677" y="528331"/>
              <a:ext cx="43864" cy="631642"/>
            </a:xfrm>
            <a:custGeom>
              <a:avLst/>
              <a:gdLst>
                <a:gd name="connsiteX0" fmla="*/ 6049 w 43864"/>
                <a:gd name="connsiteY0" fmla="*/ 6049 h 631641"/>
                <a:gd name="connsiteX1" fmla="*/ 41140 w 43864"/>
                <a:gd name="connsiteY1" fmla="*/ 6049 h 631641"/>
                <a:gd name="connsiteX2" fmla="*/ 41140 w 43864"/>
                <a:gd name="connsiteY2" fmla="*/ 628040 h 631641"/>
                <a:gd name="connsiteX3" fmla="*/ 6049 w 43864"/>
                <a:gd name="connsiteY3" fmla="*/ 628040 h 6316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3864" h="631641">
                  <a:moveTo>
                    <a:pt x="6049" y="6049"/>
                  </a:moveTo>
                  <a:lnTo>
                    <a:pt x="41140" y="6049"/>
                  </a:lnTo>
                  <a:lnTo>
                    <a:pt x="41140" y="628040"/>
                  </a:lnTo>
                  <a:lnTo>
                    <a:pt x="6049" y="628040"/>
                  </a:lnTo>
                  <a:close/>
                </a:path>
              </a:pathLst>
            </a:custGeom>
            <a:solidFill>
              <a:srgbClr val="A6CE39"/>
            </a:solidFill>
            <a:ln w="8756" cap="flat">
              <a:noFill/>
              <a:prstDash val="solid"/>
              <a:miter/>
            </a:ln>
          </p:spPr>
          <p:txBody>
            <a:bodyPr rtlCol="0" anchor="ctr"/>
            <a:lstStyle/>
            <a:p>
              <a:pPr eaLnBrk="1" hangingPunct="1"/>
              <a:endParaRPr lang="ru-RU" sz="1600" dirty="0">
                <a:solidFill>
                  <a:srgbClr val="000000"/>
                </a:solidFill>
                <a:latin typeface="Arial"/>
                <a:cs typeface="+mn-cs"/>
              </a:endParaRPr>
            </a:p>
          </p:txBody>
        </p:sp>
        <p:sp>
          <p:nvSpPr>
            <p:cNvPr id="13362" name="Freeform: Shape 13361">
              <a:extLst>
                <a:ext uri="{FF2B5EF4-FFF2-40B4-BE49-F238E27FC236}">
                  <a16:creationId xmlns="" xmlns:a16="http://schemas.microsoft.com/office/drawing/2014/main" id="{AC2C1A0D-C23F-4C0E-ACA7-0934397CFCA7}"/>
                </a:ext>
              </a:extLst>
            </p:cNvPr>
            <p:cNvSpPr/>
            <p:nvPr/>
          </p:nvSpPr>
          <p:spPr>
            <a:xfrm>
              <a:off x="8215976" y="528331"/>
              <a:ext cx="43864" cy="631642"/>
            </a:xfrm>
            <a:custGeom>
              <a:avLst/>
              <a:gdLst>
                <a:gd name="connsiteX0" fmla="*/ 6049 w 43864"/>
                <a:gd name="connsiteY0" fmla="*/ 6049 h 631641"/>
                <a:gd name="connsiteX1" fmla="*/ 41140 w 43864"/>
                <a:gd name="connsiteY1" fmla="*/ 6049 h 631641"/>
                <a:gd name="connsiteX2" fmla="*/ 41140 w 43864"/>
                <a:gd name="connsiteY2" fmla="*/ 628040 h 631641"/>
                <a:gd name="connsiteX3" fmla="*/ 6049 w 43864"/>
                <a:gd name="connsiteY3" fmla="*/ 628040 h 6316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3864" h="631641">
                  <a:moveTo>
                    <a:pt x="6049" y="6049"/>
                  </a:moveTo>
                  <a:lnTo>
                    <a:pt x="41140" y="6049"/>
                  </a:lnTo>
                  <a:lnTo>
                    <a:pt x="41140" y="628040"/>
                  </a:lnTo>
                  <a:lnTo>
                    <a:pt x="6049" y="628040"/>
                  </a:lnTo>
                  <a:close/>
                </a:path>
              </a:pathLst>
            </a:custGeom>
            <a:solidFill>
              <a:srgbClr val="245F34"/>
            </a:solidFill>
            <a:ln w="8756" cap="flat">
              <a:noFill/>
              <a:prstDash val="solid"/>
              <a:miter/>
            </a:ln>
          </p:spPr>
          <p:txBody>
            <a:bodyPr rtlCol="0" anchor="ctr"/>
            <a:lstStyle/>
            <a:p>
              <a:pPr eaLnBrk="1" hangingPunct="1"/>
              <a:endParaRPr lang="ru-RU" sz="1600" dirty="0">
                <a:solidFill>
                  <a:srgbClr val="000000"/>
                </a:solidFill>
                <a:latin typeface="Arial"/>
                <a:cs typeface="+mn-cs"/>
              </a:endParaRPr>
            </a:p>
          </p:txBody>
        </p:sp>
        <p:sp>
          <p:nvSpPr>
            <p:cNvPr id="13363" name="Freeform: Shape 13362">
              <a:extLst>
                <a:ext uri="{FF2B5EF4-FFF2-40B4-BE49-F238E27FC236}">
                  <a16:creationId xmlns="" xmlns:a16="http://schemas.microsoft.com/office/drawing/2014/main" id="{49F44850-9CBA-4736-BE25-80465B13EC65}"/>
                </a:ext>
              </a:extLst>
            </p:cNvPr>
            <p:cNvSpPr/>
            <p:nvPr/>
          </p:nvSpPr>
          <p:spPr>
            <a:xfrm>
              <a:off x="8632684" y="528331"/>
              <a:ext cx="43864" cy="631642"/>
            </a:xfrm>
            <a:custGeom>
              <a:avLst/>
              <a:gdLst>
                <a:gd name="connsiteX0" fmla="*/ 6049 w 43864"/>
                <a:gd name="connsiteY0" fmla="*/ 6049 h 631641"/>
                <a:gd name="connsiteX1" fmla="*/ 41140 w 43864"/>
                <a:gd name="connsiteY1" fmla="*/ 6049 h 631641"/>
                <a:gd name="connsiteX2" fmla="*/ 41140 w 43864"/>
                <a:gd name="connsiteY2" fmla="*/ 628040 h 631641"/>
                <a:gd name="connsiteX3" fmla="*/ 6049 w 43864"/>
                <a:gd name="connsiteY3" fmla="*/ 628040 h 6316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3864" h="631641">
                  <a:moveTo>
                    <a:pt x="6049" y="6049"/>
                  </a:moveTo>
                  <a:lnTo>
                    <a:pt x="41140" y="6049"/>
                  </a:lnTo>
                  <a:lnTo>
                    <a:pt x="41140" y="628040"/>
                  </a:lnTo>
                  <a:lnTo>
                    <a:pt x="6049" y="628040"/>
                  </a:lnTo>
                  <a:close/>
                </a:path>
              </a:pathLst>
            </a:custGeom>
            <a:solidFill>
              <a:srgbClr val="FFCB05"/>
            </a:solidFill>
            <a:ln w="8756" cap="flat">
              <a:noFill/>
              <a:prstDash val="solid"/>
              <a:miter/>
            </a:ln>
          </p:spPr>
          <p:txBody>
            <a:bodyPr rtlCol="0" anchor="ctr"/>
            <a:lstStyle/>
            <a:p>
              <a:pPr eaLnBrk="1" hangingPunct="1"/>
              <a:endParaRPr lang="ru-RU" sz="1600" dirty="0">
                <a:solidFill>
                  <a:srgbClr val="000000"/>
                </a:solidFill>
                <a:latin typeface="Arial"/>
                <a:cs typeface="+mn-cs"/>
              </a:endParaRPr>
            </a:p>
          </p:txBody>
        </p:sp>
        <p:sp>
          <p:nvSpPr>
            <p:cNvPr id="13364" name="Freeform: Shape 13363">
              <a:extLst>
                <a:ext uri="{FF2B5EF4-FFF2-40B4-BE49-F238E27FC236}">
                  <a16:creationId xmlns="" xmlns:a16="http://schemas.microsoft.com/office/drawing/2014/main" id="{DE58C51A-A122-4DF6-9321-CE8B7F13BA23}"/>
                </a:ext>
              </a:extLst>
            </p:cNvPr>
            <p:cNvSpPr/>
            <p:nvPr/>
          </p:nvSpPr>
          <p:spPr>
            <a:xfrm>
              <a:off x="8841477" y="528331"/>
              <a:ext cx="43864" cy="631642"/>
            </a:xfrm>
            <a:custGeom>
              <a:avLst/>
              <a:gdLst>
                <a:gd name="connsiteX0" fmla="*/ 6049 w 43864"/>
                <a:gd name="connsiteY0" fmla="*/ 6049 h 631641"/>
                <a:gd name="connsiteX1" fmla="*/ 41140 w 43864"/>
                <a:gd name="connsiteY1" fmla="*/ 6049 h 631641"/>
                <a:gd name="connsiteX2" fmla="*/ 41140 w 43864"/>
                <a:gd name="connsiteY2" fmla="*/ 628040 h 631641"/>
                <a:gd name="connsiteX3" fmla="*/ 6049 w 43864"/>
                <a:gd name="connsiteY3" fmla="*/ 628040 h 6316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3864" h="631641">
                  <a:moveTo>
                    <a:pt x="6049" y="6049"/>
                  </a:moveTo>
                  <a:lnTo>
                    <a:pt x="41140" y="6049"/>
                  </a:lnTo>
                  <a:lnTo>
                    <a:pt x="41140" y="628040"/>
                  </a:lnTo>
                  <a:lnTo>
                    <a:pt x="6049" y="628040"/>
                  </a:lnTo>
                  <a:close/>
                </a:path>
              </a:pathLst>
            </a:custGeom>
            <a:solidFill>
              <a:srgbClr val="FFCB05"/>
            </a:solidFill>
            <a:ln w="8756" cap="flat">
              <a:noFill/>
              <a:prstDash val="solid"/>
              <a:miter/>
            </a:ln>
          </p:spPr>
          <p:txBody>
            <a:bodyPr rtlCol="0" anchor="ctr"/>
            <a:lstStyle/>
            <a:p>
              <a:pPr eaLnBrk="1" hangingPunct="1"/>
              <a:endParaRPr lang="ru-RU" sz="1600" dirty="0">
                <a:solidFill>
                  <a:srgbClr val="000000"/>
                </a:solidFill>
                <a:latin typeface="Arial"/>
                <a:cs typeface="+mn-cs"/>
              </a:endParaRPr>
            </a:p>
          </p:txBody>
        </p:sp>
      </p:grpSp>
    </p:spTree>
    <p:extLst>
      <p:ext uri="{BB962C8B-B14F-4D97-AF65-F5344CB8AC3E}">
        <p14:creationId xmlns="" xmlns:p14="http://schemas.microsoft.com/office/powerpoint/2010/main" val="1236994961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0"/>
    </mc:Choice>
    <mc:Fallback>
      <p:transition/>
    </mc:Fallback>
  </mc:AlternateContent>
  <p:extLst mod="1">
    <p:ext uri="{DCECCB84-F9BA-43D5-87BE-67443E8EF086}">
      <p15:sldGuideLst xmlns="" xmlns:p15="http://schemas.microsoft.com/office/powerpoint/2012/main">
        <p15:guide id="1" orient="horz" pos="2117">
          <p15:clr>
            <a:srgbClr val="FBAE40"/>
          </p15:clr>
        </p15:guide>
        <p15:guide id="2" pos="2822">
          <p15:clr>
            <a:srgbClr val="FBAE40"/>
          </p15:clr>
        </p15:guide>
      </p15:sldGuideLst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>
            <a:extLst>
              <a:ext uri="{FF2B5EF4-FFF2-40B4-BE49-F238E27FC236}">
                <a16:creationId xmlns="" xmlns:a16="http://schemas.microsoft.com/office/drawing/2014/main" id="{EFED8B3A-E347-4607-8E72-BBA77B692DCB}"/>
              </a:ext>
            </a:extLst>
          </p:cNvPr>
          <p:cNvGraphicFramePr>
            <a:graphicFrameLocks noChangeAspect="1"/>
          </p:cNvGraphicFramePr>
          <p:nvPr userDrawn="1">
            <p:extLst/>
          </p:nvPr>
        </p:nvGraphicFramePr>
        <p:xfrm>
          <a:off x="1756" y="1620"/>
          <a:ext cx="1755" cy="1620"/>
        </p:xfrm>
        <a:graphic>
          <a:graphicData uri="http://schemas.openxmlformats.org/presentationml/2006/ole">
            <p:oleObj spid="_x0000_s13390" name="think-cell Slide" r:id="rId4" imgW="360" imgH="360" progId="">
              <p:embed/>
            </p:oleObj>
          </a:graphicData>
        </a:graphic>
      </p:graphicFrame>
      <p:sp>
        <p:nvSpPr>
          <p:cNvPr id="3" name="Rectangle 2" hidden="1">
            <a:extLst>
              <a:ext uri="{FF2B5EF4-FFF2-40B4-BE49-F238E27FC236}">
                <a16:creationId xmlns="" xmlns:a16="http://schemas.microsoft.com/office/drawing/2014/main" id="{749EAC6D-2BE7-4619-99A9-DD2EB236D21A}"/>
              </a:ext>
            </a:extLst>
          </p:cNvPr>
          <p:cNvSpPr/>
          <p:nvPr userDrawn="1">
            <p:custDataLst>
              <p:tags r:id="rId2"/>
            </p:custDataLst>
          </p:nvPr>
        </p:nvSpPr>
        <p:spPr>
          <a:xfrm>
            <a:off x="2" y="0"/>
            <a:ext cx="175483" cy="161974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algn="ctr" eaLnBrk="1" hangingPunct="1"/>
            <a:endParaRPr lang="en-US" b="1" dirty="0">
              <a:solidFill>
                <a:srgbClr val="000000"/>
              </a:solidFill>
              <a:sym typeface="Arial" panose="020B0604020202020204" pitchFamily="34" charset="0"/>
            </a:endParaRPr>
          </a:p>
        </p:txBody>
      </p:sp>
      <p:sp>
        <p:nvSpPr>
          <p:cNvPr id="2" name="2. Slide Title"/>
          <p:cNvSpPr>
            <a:spLocks noGrp="1"/>
          </p:cNvSpPr>
          <p:nvPr>
            <p:ph type="title"/>
          </p:nvPr>
        </p:nvSpPr>
        <p:spPr bwMode="auto">
          <a:xfrm>
            <a:off x="247431" y="557651"/>
            <a:ext cx="6071702" cy="314028"/>
          </a:xfrm>
        </p:spPr>
        <p:txBody>
          <a:bodyPr/>
          <a:lstStyle>
            <a:lvl1pPr>
              <a:defRPr sz="2000"/>
            </a:lvl1pPr>
          </a:lstStyle>
          <a:p>
            <a:r>
              <a:rPr lang="en-US"/>
              <a:t>Click to edit Master title style</a:t>
            </a:r>
            <a:endParaRPr lang="ru-RU" dirty="0"/>
          </a:p>
        </p:txBody>
      </p:sp>
      <p:sp>
        <p:nvSpPr>
          <p:cNvPr id="8" name="Slide Number"/>
          <p:cNvSpPr txBox="1">
            <a:spLocks/>
          </p:cNvSpPr>
          <p:nvPr userDrawn="1"/>
        </p:nvSpPr>
        <p:spPr bwMode="auto">
          <a:xfrm>
            <a:off x="9467503" y="6589946"/>
            <a:ext cx="125034" cy="123111"/>
          </a:xfrm>
          <a:prstGeom prst="rect">
            <a:avLst/>
          </a:prstGeom>
        </p:spPr>
        <p:txBody>
          <a:bodyPr vert="horz" wrap="none" lIns="0" tIns="0" rIns="0" bIns="0" rtlCol="0" anchor="ctr">
            <a:spAutoFit/>
          </a:bodyPr>
          <a:lstStyle>
            <a:defPPr>
              <a:defRPr lang="ru-RU"/>
            </a:defPPr>
            <a:lvl1pPr>
              <a:defRPr sz="1000" baseline="0">
                <a:latin typeface="+mn-lt"/>
              </a:defRPr>
            </a:lvl1pPr>
          </a:lstStyle>
          <a:p>
            <a:pPr eaLnBrk="1" hangingPunct="1"/>
            <a:fld id="{42C328C1-A84F-4A39-A664-DBA00541A8C6}" type="slidenum">
              <a:rPr lang="ru-RU" sz="800" smtClean="0">
                <a:solidFill>
                  <a:srgbClr val="FFFFFF"/>
                </a:solidFill>
                <a:cs typeface="+mn-cs"/>
              </a:rPr>
              <a:pPr eaLnBrk="1" hangingPunct="1"/>
              <a:t>‹#›</a:t>
            </a:fld>
            <a:endParaRPr lang="ru-RU" sz="800" dirty="0">
              <a:solidFill>
                <a:srgbClr val="FFFFFF"/>
              </a:solidFill>
              <a:cs typeface="+mn-cs"/>
            </a:endParaRPr>
          </a:p>
        </p:txBody>
      </p:sp>
      <p:sp>
        <p:nvSpPr>
          <p:cNvPr id="5" name="doc id" hidden="1"/>
          <p:cNvSpPr>
            <a:spLocks noChangeArrowheads="1"/>
          </p:cNvSpPr>
          <p:nvPr userDrawn="1"/>
        </p:nvSpPr>
        <p:spPr bwMode="auto">
          <a:xfrm>
            <a:off x="8933826" y="51833"/>
            <a:ext cx="726499" cy="1247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/>
          <a:lstStyle/>
          <a:p>
            <a:pPr algn="r" defTabSz="913526" eaLnBrk="1" hangingPunct="1"/>
            <a:endParaRPr lang="ru-RU" sz="800" dirty="0">
              <a:solidFill>
                <a:srgbClr val="808080"/>
              </a:solidFill>
              <a:latin typeface="Arial"/>
              <a:cs typeface="+mn-cs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95705189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0"/>
    </mc:Choice>
    <mc:Fallback>
      <p:transition/>
    </mc:Fallback>
  </mc:AlternateContent>
  <p:extLst mod="1">
    <p:ext uri="{DCECCB84-F9BA-43D5-87BE-67443E8EF086}">
      <p15:sldGuideLst xmlns="" xmlns:p15="http://schemas.microsoft.com/office/powerpoint/2012/main"/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Only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>
            <a:extLst>
              <a:ext uri="{FF2B5EF4-FFF2-40B4-BE49-F238E27FC236}">
                <a16:creationId xmlns="" xmlns:a16="http://schemas.microsoft.com/office/drawing/2014/main" id="{3A4C10C8-1C86-4631-A642-F3E3792DB2C9}"/>
              </a:ext>
            </a:extLst>
          </p:cNvPr>
          <p:cNvGraphicFramePr>
            <a:graphicFrameLocks noChangeAspect="1"/>
          </p:cNvGraphicFramePr>
          <p:nvPr userDrawn="1">
            <p:extLst/>
          </p:nvPr>
        </p:nvGraphicFramePr>
        <p:xfrm>
          <a:off x="1763" y="1672"/>
          <a:ext cx="1754" cy="1619"/>
        </p:xfrm>
        <a:graphic>
          <a:graphicData uri="http://schemas.openxmlformats.org/presentationml/2006/ole">
            <p:oleObj spid="_x0000_s14414" name="think-cell Slide" r:id="rId5" imgW="360" imgH="360" progId="">
              <p:embed/>
            </p:oleObj>
          </a:graphicData>
        </a:graphic>
      </p:graphicFrame>
      <p:sp>
        <p:nvSpPr>
          <p:cNvPr id="4" name="Rectangle 3" hidden="1">
            <a:extLst>
              <a:ext uri="{FF2B5EF4-FFF2-40B4-BE49-F238E27FC236}">
                <a16:creationId xmlns="" xmlns:a16="http://schemas.microsoft.com/office/drawing/2014/main" id="{DE48A48E-9064-46FC-AA59-85849A9CD32F}"/>
              </a:ext>
            </a:extLst>
          </p:cNvPr>
          <p:cNvSpPr/>
          <p:nvPr userDrawn="1">
            <p:custDataLst>
              <p:tags r:id="rId2"/>
            </p:custDataLst>
          </p:nvPr>
        </p:nvSpPr>
        <p:spPr>
          <a:xfrm>
            <a:off x="2" y="0"/>
            <a:ext cx="175483" cy="161974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algn="ctr" eaLnBrk="1" hangingPunct="1"/>
            <a:endParaRPr lang="en-US" b="1" dirty="0">
              <a:solidFill>
                <a:srgbClr val="000000"/>
              </a:solidFill>
              <a:sym typeface="Arial" panose="020B0604020202020204" pitchFamily="34" charset="0"/>
            </a:endParaRPr>
          </a:p>
        </p:txBody>
      </p:sp>
      <p:sp>
        <p:nvSpPr>
          <p:cNvPr id="15" name="Slide Number" hidden="1"/>
          <p:cNvSpPr txBox="1">
            <a:spLocks/>
          </p:cNvSpPr>
          <p:nvPr userDrawn="1"/>
        </p:nvSpPr>
        <p:spPr>
          <a:xfrm>
            <a:off x="9467294" y="6641767"/>
            <a:ext cx="125034" cy="123111"/>
          </a:xfrm>
          <a:prstGeom prst="rect">
            <a:avLst/>
          </a:prstGeom>
        </p:spPr>
        <p:txBody>
          <a:bodyPr vert="horz" wrap="none" lIns="0" tIns="0" rIns="0" bIns="0" rtlCol="0" anchor="ctr">
            <a:spAutoFit/>
          </a:bodyPr>
          <a:lstStyle>
            <a:defPPr>
              <a:defRPr lang="ru-RU"/>
            </a:defPPr>
            <a:lvl1pPr>
              <a:defRPr sz="1000" baseline="0">
                <a:latin typeface="+mn-lt"/>
              </a:defRPr>
            </a:lvl1pPr>
          </a:lstStyle>
          <a:p>
            <a:pPr eaLnBrk="1" hangingPunct="1"/>
            <a:fld id="{42C328C1-A84F-4A39-A664-DBA00541A8C6}" type="slidenum">
              <a:rPr lang="ru-RU" sz="800" smtClean="0">
                <a:solidFill>
                  <a:srgbClr val="FFFFFF"/>
                </a:solidFill>
                <a:cs typeface="+mn-cs"/>
              </a:rPr>
              <a:pPr eaLnBrk="1" hangingPunct="1"/>
              <a:t>‹#›</a:t>
            </a:fld>
            <a:endParaRPr lang="ru-RU" sz="800" dirty="0">
              <a:solidFill>
                <a:srgbClr val="FFFFFF"/>
              </a:solidFill>
              <a:cs typeface="+mn-cs"/>
            </a:endParaRPr>
          </a:p>
        </p:txBody>
      </p:sp>
      <p:sp>
        <p:nvSpPr>
          <p:cNvPr id="16" name="SlideLogoText" hidden="1"/>
          <p:cNvSpPr>
            <a:spLocks noChangeArrowheads="1"/>
          </p:cNvSpPr>
          <p:nvPr userDrawn="1">
            <p:custDataLst>
              <p:tags r:id="rId3"/>
            </p:custDataLst>
          </p:nvPr>
        </p:nvSpPr>
        <p:spPr bwMode="auto">
          <a:xfrm>
            <a:off x="8342940" y="6641767"/>
            <a:ext cx="1013098" cy="1231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 anchor="ctr">
            <a:spAutoFit/>
          </a:bodyPr>
          <a:lstStyle/>
          <a:p>
            <a:pPr algn="r" defTabSz="913526" eaLnBrk="1" hangingPunct="1"/>
            <a:r>
              <a:rPr lang="ru-RU" sz="800" dirty="0">
                <a:solidFill>
                  <a:srgbClr val="FFFFFF"/>
                </a:solidFill>
                <a:latin typeface="Arial"/>
                <a:cs typeface="+mn-cs"/>
              </a:rPr>
              <a:t>McKinsey &amp; Company</a:t>
            </a:r>
          </a:p>
        </p:txBody>
      </p:sp>
      <p:sp>
        <p:nvSpPr>
          <p:cNvPr id="5" name="doc id" hidden="1"/>
          <p:cNvSpPr>
            <a:spLocks noChangeArrowheads="1"/>
          </p:cNvSpPr>
          <p:nvPr userDrawn="1"/>
        </p:nvSpPr>
        <p:spPr bwMode="auto">
          <a:xfrm>
            <a:off x="8933826" y="51833"/>
            <a:ext cx="726499" cy="1247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/>
          <a:lstStyle/>
          <a:p>
            <a:pPr algn="r" defTabSz="913526" eaLnBrk="1" hangingPunct="1"/>
            <a:endParaRPr lang="ru-RU" sz="800" dirty="0">
              <a:solidFill>
                <a:srgbClr val="808080"/>
              </a:solidFill>
              <a:latin typeface="Arial"/>
              <a:cs typeface="+mn-cs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="" xmlns:a16="http://schemas.microsoft.com/office/drawing/2014/main" id="{A19459C1-220C-4412-96C0-F8DAA7B0F1F5}"/>
              </a:ext>
            </a:extLst>
          </p:cNvPr>
          <p:cNvSpPr/>
          <p:nvPr userDrawn="1"/>
        </p:nvSpPr>
        <p:spPr>
          <a:xfrm>
            <a:off x="0" y="1"/>
            <a:ext cx="9906000" cy="6858000"/>
          </a:xfrm>
          <a:prstGeom prst="rect">
            <a:avLst/>
          </a:prstGeom>
          <a:solidFill>
            <a:schemeClr val="bg1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3296" tIns="46648" rIns="93296" bIns="46648" rtlCol="0" anchor="ctr"/>
          <a:lstStyle/>
          <a:p>
            <a:pPr algn="ctr" eaLnBrk="1" hangingPunct="1"/>
            <a:endParaRPr lang="ru-RU" sz="1600" dirty="0">
              <a:solidFill>
                <a:srgbClr val="000000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7458" y="545303"/>
            <a:ext cx="9354775" cy="282625"/>
          </a:xfrm>
        </p:spPr>
        <p:txBody>
          <a:bodyPr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156835427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>
    <mc:Choice xmlns="" xmlns:p14="http://schemas.microsoft.com/office/powerpoint/2010/main" Requires="p14">
      <p:transition p14:dur="0"/>
    </mc:Choice>
    <mc:Fallback>
      <p:transition/>
    </mc:Fallback>
  </mc:AlternateContent>
  <p:extLst mod="1">
    <p:ext uri="{DCECCB84-F9BA-43D5-87BE-67443E8EF086}">
      <p15:sldGuideLst xmlns="" xmlns:p15="http://schemas.microsoft.com/office/powerpoint/2012/main">
        <p15:guide id="1" pos="3978">
          <p15:clr>
            <a:srgbClr val="000000"/>
          </p15:clr>
        </p15:guide>
        <p15:guide id="2" orient="horz" pos="570">
          <p15:clr>
            <a:srgbClr val="000000"/>
          </p15:clr>
        </p15:guide>
        <p15:guide id="3" orient="horz" pos="3912">
          <p15:clr>
            <a:srgbClr val="000000"/>
          </p15:clr>
        </p15:guide>
        <p15:guide id="4" pos="72">
          <p15:clr>
            <a:srgbClr val="00000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ипов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272158" y="6501155"/>
            <a:ext cx="6992243" cy="1250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 sz="813">
                <a:latin typeface="Arial Narrow" panose="020B0606020202030204" pitchFamily="34" charset="0"/>
              </a:defRPr>
            </a:lvl1pPr>
          </a:lstStyle>
          <a:p>
            <a:r>
              <a:rPr lang="ru-RU" dirty="0" smtClean="0"/>
              <a:t>Тема презентации</a:t>
            </a: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410153" y="6501155"/>
            <a:ext cx="2215692" cy="1250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 sz="813">
                <a:latin typeface="Arial Narrow" panose="020B0606020202030204" pitchFamily="34" charset="0"/>
              </a:defRPr>
            </a:lvl1pPr>
          </a:lstStyle>
          <a:p>
            <a:fld id="{DAA9B757-E82C-4C61-B4AC-FDC45BBF87A6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7" name="Title 1"/>
          <p:cNvSpPr>
            <a:spLocks noGrp="1"/>
          </p:cNvSpPr>
          <p:nvPr>
            <p:ph type="title" hasCustomPrompt="1"/>
          </p:nvPr>
        </p:nvSpPr>
        <p:spPr>
          <a:xfrm>
            <a:off x="272188" y="260350"/>
            <a:ext cx="9361685" cy="647700"/>
          </a:xfrm>
          <a:prstGeom prst="rect">
            <a:avLst/>
          </a:prstGeom>
        </p:spPr>
        <p:txBody>
          <a:bodyPr lIns="0" tIns="0" rIns="0" bIns="0" anchor="t">
            <a:normAutofit/>
          </a:bodyPr>
          <a:lstStyle>
            <a:lvl1pPr>
              <a:defRPr sz="195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3655406446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0"/>
    </mc:Choice>
    <mc:Fallback>
      <p:transition/>
    </mc:Fallback>
  </mc:AlternateContent>
  <p:extLst mod="1">
    <p:ext uri="{DCECCB84-F9BA-43D5-87BE-67443E8EF086}">
      <p15:sldGuideLst xmlns="" xmlns:p15="http://schemas.microsoft.com/office/powerpoint/2012/main">
        <p15:guide id="1" pos="211">
          <p15:clr>
            <a:srgbClr val="F26B43"/>
          </p15:clr>
        </p15:guide>
        <p15:guide id="2" pos="7469">
          <p15:clr>
            <a:srgbClr val="F26B43"/>
          </p15:clr>
        </p15:guide>
        <p15:guide id="3" orient="horz" pos="663">
          <p15:clr>
            <a:srgbClr val="F26B43"/>
          </p15:clr>
        </p15:guide>
        <p15:guide id="4" pos="3840">
          <p15:clr>
            <a:srgbClr val="547EBF"/>
          </p15:clr>
        </p15:guide>
        <p15:guide id="5" pos="5632">
          <p15:clr>
            <a:srgbClr val="A4A3A4"/>
          </p15:clr>
        </p15:guide>
        <p15:guide id="6" orient="horz" pos="572">
          <p15:clr>
            <a:srgbClr val="A4A3A4"/>
          </p15:clr>
        </p15:guide>
        <p15:guide id="7" orient="horz" pos="4088">
          <p15:clr>
            <a:srgbClr val="A4A3A4"/>
          </p15:clr>
        </p15:guide>
        <p15:guide id="8" orient="horz" pos="3997">
          <p15:clr>
            <a:srgbClr val="F26B43"/>
          </p15:clr>
        </p15:guide>
        <p15:guide id="9" orient="horz" pos="2319">
          <p15:clr>
            <a:srgbClr val="547EBF"/>
          </p15:clr>
        </p15:guide>
        <p15:guide id="10" pos="1935">
          <p15:clr>
            <a:srgbClr val="A4A3A4"/>
          </p15:clr>
        </p15:guide>
        <p15:guide id="11" pos="2048">
          <p15:clr>
            <a:srgbClr val="A4A3A4"/>
          </p15:clr>
        </p15:guide>
        <p15:guide id="12" pos="5745">
          <p15:clr>
            <a:srgbClr val="A4A3A4"/>
          </p15:clr>
        </p15:guide>
        <p15:guide id="13" orient="horz" pos="164">
          <p15:clr>
            <a:srgbClr val="A4A3A4"/>
          </p15:clr>
        </p15:guide>
        <p15:guide id="14" pos="3772">
          <p15:clr>
            <a:srgbClr val="A4A3A4"/>
          </p15:clr>
        </p15:guide>
        <p15:guide id="15" pos="3908">
          <p15:clr>
            <a:srgbClr val="A4A3A4"/>
          </p15:clr>
        </p15:guide>
      </p15:sldGuideLst>
    </p:ext>
  </p:extLs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10FD9ECB-2FF6-42EE-BEDE-ACA1CE7A81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7462659-E701-425B-9A5F-7D3BA8FB6B6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3443571277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0"/>
    </mc:Choice>
    <mc:Fallback>
      <p:transition/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Pattern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1" y="2336854"/>
            <a:ext cx="9906000" cy="217170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76988" y="2540000"/>
            <a:ext cx="4104565" cy="1752600"/>
          </a:xfrm>
        </p:spPr>
        <p:txBody>
          <a:bodyPr bIns="187180" anchor="ctr">
            <a:normAutofit/>
          </a:bodyPr>
          <a:lstStyle>
            <a:lvl1pPr algn="l">
              <a:defRPr sz="2400" b="1" cap="none">
                <a:solidFill>
                  <a:schemeClr val="bg1"/>
                </a:solidFill>
              </a:defRPr>
            </a:lvl1pPr>
          </a:lstStyle>
          <a:p>
            <a:r>
              <a:rPr lang="ru-RU" dirty="0" smtClean="0"/>
              <a:t>Заголовок раздела презентации</a:t>
            </a:r>
            <a:endParaRPr lang="en-US" dirty="0"/>
          </a:p>
        </p:txBody>
      </p:sp>
      <p:pic>
        <p:nvPicPr>
          <p:cNvPr id="6" name="Picture 5" descr="Logo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452918" y="534397"/>
            <a:ext cx="3466869" cy="633942"/>
          </a:xfrm>
          <a:prstGeom prst="rect">
            <a:avLst/>
          </a:prstGeom>
        </p:spPr>
      </p:pic>
      <p:sp>
        <p:nvSpPr>
          <p:cNvPr id="7" name="Rectangle 6"/>
          <p:cNvSpPr/>
          <p:nvPr userDrawn="1"/>
        </p:nvSpPr>
        <p:spPr>
          <a:xfrm>
            <a:off x="0" y="534397"/>
            <a:ext cx="136500" cy="633942"/>
          </a:xfrm>
          <a:prstGeom prst="rect">
            <a:avLst/>
          </a:prstGeom>
          <a:solidFill>
            <a:srgbClr val="F6BC1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30" tIns="45716" rIns="91430" bIns="45716" rtlCol="0" anchor="ctr"/>
          <a:lstStyle/>
          <a:p>
            <a:pPr algn="ctr" eaLnBrk="1" hangingPunct="1"/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9" name="Text Placeholder 11"/>
          <p:cNvSpPr>
            <a:spLocks noGrp="1"/>
          </p:cNvSpPr>
          <p:nvPr>
            <p:ph type="body" sz="quarter" idx="10" hasCustomPrompt="1"/>
          </p:nvPr>
        </p:nvSpPr>
        <p:spPr>
          <a:xfrm>
            <a:off x="476988" y="741461"/>
            <a:ext cx="4104565" cy="219820"/>
          </a:xfrm>
        </p:spPr>
        <p:txBody>
          <a:bodyPr anchor="ctr"/>
          <a:lstStyle>
            <a:lvl1pPr>
              <a:buNone/>
              <a:defRPr baseline="0"/>
            </a:lvl1pPr>
          </a:lstStyle>
          <a:p>
            <a:pPr lvl="0"/>
            <a:r>
              <a:rPr lang="ru-RU" dirty="0" smtClean="0"/>
              <a:t>С нами надежно.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3879656804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0"/>
    </mc:Choice>
    <mc:Fallback>
      <p:transition/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>
            <a:extLst>
              <a:ext uri="{FF2B5EF4-FFF2-40B4-BE49-F238E27FC236}">
                <a16:creationId xmlns="" xmlns:a16="http://schemas.microsoft.com/office/drawing/2014/main" id="{EC428FCB-CA97-429A-802A-56362EDE1092}"/>
              </a:ext>
            </a:extLst>
          </p:cNvPr>
          <p:cNvGraphicFramePr>
            <a:graphicFrameLocks noChangeAspect="1"/>
          </p:cNvGraphicFramePr>
          <p:nvPr userDrawn="1">
            <p:extLst>
              <p:ext uri="{D42A27DB-BD31-4B8C-83A1-F6EECF244321}">
                <p14:modId xmlns="" xmlns:p14="http://schemas.microsoft.com/office/powerpoint/2010/main" val="242748876"/>
              </p:ext>
            </p:extLst>
          </p:nvPr>
        </p:nvGraphicFramePr>
        <p:xfrm>
          <a:off x="1756" y="1620"/>
          <a:ext cx="1755" cy="1620"/>
        </p:xfrm>
        <a:graphic>
          <a:graphicData uri="http://schemas.openxmlformats.org/presentationml/2006/ole">
            <p:oleObj spid="_x0000_s22601" name="think-cell Slide" r:id="rId4" imgW="360" imgH="360" progId="">
              <p:embed/>
            </p:oleObj>
          </a:graphicData>
        </a:graphic>
      </p:graphicFrame>
      <p:sp>
        <p:nvSpPr>
          <p:cNvPr id="3" name="Rectangle 2" hidden="1">
            <a:extLst>
              <a:ext uri="{FF2B5EF4-FFF2-40B4-BE49-F238E27FC236}">
                <a16:creationId xmlns="" xmlns:a16="http://schemas.microsoft.com/office/drawing/2014/main" id="{F4E35F00-3D22-4AE3-9BC8-DCEB0707C405}"/>
              </a:ext>
            </a:extLst>
          </p:cNvPr>
          <p:cNvSpPr/>
          <p:nvPr userDrawn="1">
            <p:custDataLst>
              <p:tags r:id="rId2"/>
            </p:custDataLst>
          </p:nvPr>
        </p:nvSpPr>
        <p:spPr>
          <a:xfrm>
            <a:off x="2" y="0"/>
            <a:ext cx="175483" cy="161974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algn="ctr" eaLnBrk="1" hangingPunct="1"/>
            <a:endParaRPr lang="en-US" sz="2000" dirty="0" err="1">
              <a:solidFill>
                <a:srgbClr val="000000"/>
              </a:solidFill>
              <a:sym typeface="Arial" panose="020B0604020202020204" pitchFamily="34" charset="0"/>
            </a:endParaRPr>
          </a:p>
        </p:txBody>
      </p:sp>
      <p:sp>
        <p:nvSpPr>
          <p:cNvPr id="2" name="2. Slide Title"/>
          <p:cNvSpPr>
            <a:spLocks noGrp="1"/>
          </p:cNvSpPr>
          <p:nvPr>
            <p:ph type="title"/>
          </p:nvPr>
        </p:nvSpPr>
        <p:spPr bwMode="auto"/>
        <p:txBody>
          <a:bodyPr/>
          <a:lstStyle>
            <a:lvl1pPr>
              <a:defRPr>
                <a:solidFill>
                  <a:schemeClr val="accent4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ru-RU" dirty="0"/>
          </a:p>
        </p:txBody>
      </p:sp>
      <p:sp>
        <p:nvSpPr>
          <p:cNvPr id="8" name="Slide Number"/>
          <p:cNvSpPr txBox="1">
            <a:spLocks/>
          </p:cNvSpPr>
          <p:nvPr userDrawn="1"/>
        </p:nvSpPr>
        <p:spPr bwMode="auto">
          <a:xfrm>
            <a:off x="9467293" y="6641768"/>
            <a:ext cx="125034" cy="123111"/>
          </a:xfrm>
          <a:prstGeom prst="rect">
            <a:avLst/>
          </a:prstGeom>
        </p:spPr>
        <p:txBody>
          <a:bodyPr vert="horz" wrap="none" lIns="0" tIns="0" rIns="0" bIns="0" rtlCol="0" anchor="ctr">
            <a:spAutoFit/>
          </a:bodyPr>
          <a:lstStyle>
            <a:defPPr>
              <a:defRPr lang="ru-RU"/>
            </a:defPPr>
            <a:lvl1pPr>
              <a:defRPr sz="1000" baseline="0">
                <a:latin typeface="+mn-lt"/>
              </a:defRPr>
            </a:lvl1pPr>
          </a:lstStyle>
          <a:p>
            <a:pPr eaLnBrk="1" hangingPunct="1"/>
            <a:fld id="{42C328C1-A84F-4A39-A664-DBA00541A8C6}" type="slidenum">
              <a:rPr lang="ru-RU" sz="800" smtClean="0">
                <a:solidFill>
                  <a:srgbClr val="808080"/>
                </a:solidFill>
                <a:cs typeface="+mn-cs"/>
              </a:rPr>
              <a:pPr eaLnBrk="1" hangingPunct="1"/>
              <a:t>‹#›</a:t>
            </a:fld>
            <a:endParaRPr lang="ru-RU" sz="800" dirty="0">
              <a:solidFill>
                <a:srgbClr val="808080"/>
              </a:solidFill>
              <a:cs typeface="+mn-cs"/>
            </a:endParaRPr>
          </a:p>
        </p:txBody>
      </p:sp>
      <p:sp>
        <p:nvSpPr>
          <p:cNvPr id="5" name="doc id" hidden="1"/>
          <p:cNvSpPr>
            <a:spLocks noChangeArrowheads="1"/>
          </p:cNvSpPr>
          <p:nvPr userDrawn="1"/>
        </p:nvSpPr>
        <p:spPr bwMode="auto">
          <a:xfrm>
            <a:off x="8933826" y="51834"/>
            <a:ext cx="726499" cy="1247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/>
          <a:lstStyle/>
          <a:p>
            <a:pPr algn="r" defTabSz="895350" eaLnBrk="1" hangingPunct="1"/>
            <a:endParaRPr lang="ru-RU" sz="800" dirty="0">
              <a:solidFill>
                <a:srgbClr val="808080"/>
              </a:solidFill>
              <a:latin typeface="Arial"/>
              <a:cs typeface="+mn-cs"/>
            </a:endParaRPr>
          </a:p>
        </p:txBody>
      </p:sp>
      <p:pic>
        <p:nvPicPr>
          <p:cNvPr id="10" name="Picture 9" descr="Logo.png">
            <a:extLst>
              <a:ext uri="{FF2B5EF4-FFF2-40B4-BE49-F238E27FC236}">
                <a16:creationId xmlns="" xmlns:a16="http://schemas.microsoft.com/office/drawing/2014/main" id="{72345BAE-42AE-4313-BF72-EE4FF74D2582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/>
          <a:stretch>
            <a:fillRect/>
          </a:stretch>
        </p:blipFill>
        <p:spPr>
          <a:xfrm>
            <a:off x="8431605" y="6340360"/>
            <a:ext cx="1158135" cy="28236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933752016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0"/>
    </mc:Choice>
    <mc:Fallback>
      <p:transition/>
    </mc:Fallback>
  </mc:AlternateContent>
  <p:extLst mod="1">
    <p:ext uri="{DCECCB84-F9BA-43D5-87BE-67443E8EF086}">
      <p15:sldGuideLst xmlns="" xmlns:p15="http://schemas.microsoft.com/office/powerpoint/2012/main">
        <p15:guide id="1" pos="7340" userDrawn="1">
          <p15:clr>
            <a:srgbClr val="F26B43"/>
          </p15:clr>
        </p15:guide>
        <p15:guide id="2" pos="99" userDrawn="1">
          <p15:clr>
            <a:srgbClr val="F26B43"/>
          </p15:clr>
        </p15:guide>
        <p15:guide id="3" orient="horz" pos="571" userDrawn="1">
          <p15:clr>
            <a:srgbClr val="F26B43"/>
          </p15:clr>
        </p15:guide>
        <p15:guide id="4" orient="horz" pos="3911" userDrawn="1">
          <p15:clr>
            <a:srgbClr val="F26B43"/>
          </p15:clr>
        </p15:guide>
        <p15:guide id="5" orient="horz" pos="4045" userDrawn="1">
          <p15:clr>
            <a:srgbClr val="F26B43"/>
          </p15:clr>
        </p15:guide>
        <p15:guide id="6" orient="horz" pos="711" userDrawn="1">
          <p15:clr>
            <a:srgbClr val="F26B43"/>
          </p15:clr>
        </p15:guide>
      </p15:sldGuideLst>
    </p:ext>
  </p:extLs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2. Slide Title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r>
              <a:rPr lang="en-US"/>
              <a:t>Click to edit Master title style</a:t>
            </a:r>
            <a:endParaRPr lang="ru-RU" dirty="0"/>
          </a:p>
        </p:txBody>
      </p:sp>
      <p:sp>
        <p:nvSpPr>
          <p:cNvPr id="8" name="Slide Number"/>
          <p:cNvSpPr txBox="1">
            <a:spLocks/>
          </p:cNvSpPr>
          <p:nvPr userDrawn="1"/>
        </p:nvSpPr>
        <p:spPr bwMode="auto">
          <a:xfrm>
            <a:off x="9467293" y="6641768"/>
            <a:ext cx="125034" cy="123111"/>
          </a:xfrm>
          <a:prstGeom prst="rect">
            <a:avLst/>
          </a:prstGeom>
        </p:spPr>
        <p:txBody>
          <a:bodyPr vert="horz" wrap="none" lIns="0" tIns="0" rIns="0" bIns="0" rtlCol="0" anchor="ctr">
            <a:spAutoFit/>
          </a:bodyPr>
          <a:lstStyle>
            <a:defPPr>
              <a:defRPr lang="ru-RU"/>
            </a:defPPr>
            <a:lvl1pPr>
              <a:defRPr sz="1000" baseline="0">
                <a:latin typeface="+mn-lt"/>
              </a:defRPr>
            </a:lvl1pPr>
          </a:lstStyle>
          <a:p>
            <a:pPr eaLnBrk="1" hangingPunct="1"/>
            <a:fld id="{42C328C1-A84F-4A39-A664-DBA00541A8C6}" type="slidenum">
              <a:rPr lang="ru-RU" sz="800" smtClean="0">
                <a:solidFill>
                  <a:srgbClr val="808080"/>
                </a:solidFill>
                <a:cs typeface="+mn-cs"/>
              </a:rPr>
              <a:pPr eaLnBrk="1" hangingPunct="1"/>
              <a:t>‹#›</a:t>
            </a:fld>
            <a:endParaRPr lang="ru-RU" sz="800" dirty="0">
              <a:solidFill>
                <a:srgbClr val="808080"/>
              </a:solidFill>
              <a:cs typeface="+mn-cs"/>
            </a:endParaRPr>
          </a:p>
        </p:txBody>
      </p:sp>
      <p:sp>
        <p:nvSpPr>
          <p:cNvPr id="5" name="doc id" hidden="1"/>
          <p:cNvSpPr>
            <a:spLocks noChangeArrowheads="1"/>
          </p:cNvSpPr>
          <p:nvPr userDrawn="1"/>
        </p:nvSpPr>
        <p:spPr bwMode="auto">
          <a:xfrm>
            <a:off x="8933826" y="51834"/>
            <a:ext cx="726499" cy="1247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/>
          <a:lstStyle/>
          <a:p>
            <a:pPr algn="r" defTabSz="895350" eaLnBrk="1" hangingPunct="1"/>
            <a:endParaRPr lang="ru-RU" sz="800" dirty="0">
              <a:solidFill>
                <a:srgbClr val="808080"/>
              </a:solidFill>
              <a:latin typeface="Arial"/>
              <a:cs typeface="+mn-cs"/>
            </a:endParaRPr>
          </a:p>
        </p:txBody>
      </p:sp>
      <p:sp>
        <p:nvSpPr>
          <p:cNvPr id="6" name="bk object 16">
            <a:extLst>
              <a:ext uri="{FF2B5EF4-FFF2-40B4-BE49-F238E27FC236}">
                <a16:creationId xmlns="" xmlns:a16="http://schemas.microsoft.com/office/drawing/2014/main" id="{73B7D639-D7A1-474B-890E-DD71D2F9FC85}"/>
              </a:ext>
            </a:extLst>
          </p:cNvPr>
          <p:cNvSpPr/>
          <p:nvPr userDrawn="1"/>
        </p:nvSpPr>
        <p:spPr>
          <a:xfrm>
            <a:off x="5345" y="924875"/>
            <a:ext cx="9895312" cy="5618894"/>
          </a:xfrm>
          <a:custGeom>
            <a:avLst/>
            <a:gdLst/>
            <a:ahLst/>
            <a:cxnLst/>
            <a:rect l="l" t="t" r="r" b="b"/>
            <a:pathLst>
              <a:path w="15119985" h="8640445">
                <a:moveTo>
                  <a:pt x="0" y="8640000"/>
                </a:moveTo>
                <a:lnTo>
                  <a:pt x="15119985" y="8640000"/>
                </a:lnTo>
                <a:lnTo>
                  <a:pt x="15119985" y="0"/>
                </a:lnTo>
                <a:lnTo>
                  <a:pt x="0" y="0"/>
                </a:lnTo>
                <a:lnTo>
                  <a:pt x="0" y="8640000"/>
                </a:lnTo>
                <a:close/>
              </a:path>
            </a:pathLst>
          </a:custGeom>
          <a:solidFill>
            <a:srgbClr val="EBEBEC"/>
          </a:solidFill>
        </p:spPr>
        <p:txBody>
          <a:bodyPr wrap="square" lIns="0" tIns="0" rIns="0" bIns="0" rtlCol="0"/>
          <a:lstStyle/>
          <a:p>
            <a:pPr eaLnBrk="1" hangingPunct="1"/>
            <a:endParaRPr sz="1600">
              <a:solidFill>
                <a:srgbClr val="000000"/>
              </a:solidFill>
              <a:latin typeface="Arial" charset="0"/>
              <a:cs typeface="+mn-cs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603722583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0"/>
    </mc:Choice>
    <mc:Fallback>
      <p:transition/>
    </mc:Fallback>
  </mc:AlternateContent>
  <p:extLst mod="1">
    <p:ext uri="{DCECCB84-F9BA-43D5-87BE-67443E8EF086}">
      <p15:sldGuideLst xmlns="" xmlns:p15="http://schemas.microsoft.com/office/powerpoint/2012/main">
        <p15:guide id="1" pos="7340" userDrawn="1">
          <p15:clr>
            <a:srgbClr val="F26B43"/>
          </p15:clr>
        </p15:guide>
        <p15:guide id="2" pos="99" userDrawn="1">
          <p15:clr>
            <a:srgbClr val="F26B43"/>
          </p15:clr>
        </p15:guide>
        <p15:guide id="3" orient="horz" pos="571" userDrawn="1">
          <p15:clr>
            <a:srgbClr val="F26B43"/>
          </p15:clr>
        </p15:guide>
        <p15:guide id="4" orient="horz" pos="3911" userDrawn="1">
          <p15:clr>
            <a:srgbClr val="F26B43"/>
          </p15:clr>
        </p15:guide>
        <p15:guide id="5" orient="horz" pos="4045" userDrawn="1">
          <p15:clr>
            <a:srgbClr val="F26B43"/>
          </p15:clr>
        </p15:guide>
        <p15:guide id="6" orient="horz" pos="711" userDrawn="1">
          <p15:clr>
            <a:srgbClr val="F26B43"/>
          </p15:clr>
        </p15:guide>
      </p15:sldGuideLst>
    </p:ext>
  </p:extLs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Only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>
            <a:extLst>
              <a:ext uri="{FF2B5EF4-FFF2-40B4-BE49-F238E27FC236}">
                <a16:creationId xmlns="" xmlns:a16="http://schemas.microsoft.com/office/drawing/2014/main" id="{3A4C10C8-1C86-4631-A642-F3E3792DB2C9}"/>
              </a:ext>
            </a:extLst>
          </p:cNvPr>
          <p:cNvGraphicFramePr>
            <a:graphicFrameLocks noChangeAspect="1"/>
          </p:cNvGraphicFramePr>
          <p:nvPr userDrawn="1">
            <p:extLst>
              <p:ext uri="{D42A27DB-BD31-4B8C-83A1-F6EECF244321}">
                <p14:modId xmlns="" xmlns:p14="http://schemas.microsoft.com/office/powerpoint/2010/main" val="3606798454"/>
              </p:ext>
            </p:extLst>
          </p:nvPr>
        </p:nvGraphicFramePr>
        <p:xfrm>
          <a:off x="1763" y="1672"/>
          <a:ext cx="1754" cy="1619"/>
        </p:xfrm>
        <a:graphic>
          <a:graphicData uri="http://schemas.openxmlformats.org/presentationml/2006/ole">
            <p:oleObj spid="_x0000_s23625" name="think-cell Slide" r:id="rId4" imgW="360" imgH="360" progId="">
              <p:embed/>
            </p:oleObj>
          </a:graphicData>
        </a:graphic>
      </p:graphicFrame>
      <p:sp>
        <p:nvSpPr>
          <p:cNvPr id="4" name="Rectangle 3" hidden="1">
            <a:extLst>
              <a:ext uri="{FF2B5EF4-FFF2-40B4-BE49-F238E27FC236}">
                <a16:creationId xmlns="" xmlns:a16="http://schemas.microsoft.com/office/drawing/2014/main" id="{9003856E-8774-4B5D-A5D0-A2CE1C04D19C}"/>
              </a:ext>
            </a:extLst>
          </p:cNvPr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131606" cy="161974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algn="ctr" eaLnBrk="1" hangingPunct="1"/>
            <a:endParaRPr lang="en-US" sz="2000" dirty="0" err="1">
              <a:solidFill>
                <a:srgbClr val="000000"/>
              </a:solidFill>
              <a:sym typeface="Arial" panose="020B060402020202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ru-RU" dirty="0"/>
          </a:p>
        </p:txBody>
      </p:sp>
      <p:sp>
        <p:nvSpPr>
          <p:cNvPr id="15" name="Slide Number"/>
          <p:cNvSpPr txBox="1">
            <a:spLocks/>
          </p:cNvSpPr>
          <p:nvPr userDrawn="1"/>
        </p:nvSpPr>
        <p:spPr>
          <a:xfrm>
            <a:off x="9467293" y="6641768"/>
            <a:ext cx="125034" cy="123111"/>
          </a:xfrm>
          <a:prstGeom prst="rect">
            <a:avLst/>
          </a:prstGeom>
        </p:spPr>
        <p:txBody>
          <a:bodyPr vert="horz" wrap="none" lIns="0" tIns="0" rIns="0" bIns="0" rtlCol="0" anchor="ctr">
            <a:spAutoFit/>
          </a:bodyPr>
          <a:lstStyle>
            <a:defPPr>
              <a:defRPr lang="ru-RU"/>
            </a:defPPr>
            <a:lvl1pPr>
              <a:defRPr sz="1000" baseline="0">
                <a:latin typeface="+mn-lt"/>
              </a:defRPr>
            </a:lvl1pPr>
          </a:lstStyle>
          <a:p>
            <a:pPr eaLnBrk="1" hangingPunct="1"/>
            <a:fld id="{42C328C1-A84F-4A39-A664-DBA00541A8C6}" type="slidenum">
              <a:rPr lang="ru-RU" sz="800" smtClean="0">
                <a:solidFill>
                  <a:srgbClr val="FFFFFF"/>
                </a:solidFill>
                <a:cs typeface="+mn-cs"/>
              </a:rPr>
              <a:pPr eaLnBrk="1" hangingPunct="1"/>
              <a:t>‹#›</a:t>
            </a:fld>
            <a:endParaRPr lang="ru-RU" sz="800" dirty="0">
              <a:solidFill>
                <a:srgbClr val="FFFFFF"/>
              </a:solidFill>
              <a:cs typeface="+mn-cs"/>
            </a:endParaRPr>
          </a:p>
        </p:txBody>
      </p:sp>
      <p:sp>
        <p:nvSpPr>
          <p:cNvPr id="5" name="doc id" hidden="1"/>
          <p:cNvSpPr>
            <a:spLocks noChangeArrowheads="1"/>
          </p:cNvSpPr>
          <p:nvPr userDrawn="1"/>
        </p:nvSpPr>
        <p:spPr bwMode="auto">
          <a:xfrm>
            <a:off x="8933826" y="51834"/>
            <a:ext cx="726499" cy="1247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/>
          <a:lstStyle/>
          <a:p>
            <a:pPr algn="r" defTabSz="895350" eaLnBrk="1" hangingPunct="1"/>
            <a:endParaRPr lang="ru-RU" sz="800" dirty="0">
              <a:solidFill>
                <a:srgbClr val="808080"/>
              </a:solidFill>
              <a:latin typeface="Arial"/>
              <a:cs typeface="+mn-cs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613890060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0"/>
    </mc:Choice>
    <mc:Fallback>
      <p:transition/>
    </mc:Fallback>
  </mc:AlternateContent>
  <p:extLst mod="1">
    <p:ext uri="{DCECCB84-F9BA-43D5-87BE-67443E8EF086}">
      <p15:sldGuideLst xmlns="" xmlns:p15="http://schemas.microsoft.com/office/powerpoint/2012/main">
        <p15:guide id="1" pos="5304" userDrawn="1">
          <p15:clr>
            <a:srgbClr val="000000"/>
          </p15:clr>
        </p15:guide>
        <p15:guide id="2" orient="horz" pos="570" userDrawn="1">
          <p15:clr>
            <a:srgbClr val="000000"/>
          </p15:clr>
        </p15:guide>
        <p15:guide id="3" orient="horz" pos="3912" userDrawn="1">
          <p15:clr>
            <a:srgbClr val="000000"/>
          </p15:clr>
        </p15:guide>
        <p15:guide id="4" pos="96" userDrawn="1">
          <p15:clr>
            <a:srgbClr val="000000"/>
          </p15:clr>
        </p15:guide>
      </p15:sldGuideLst>
    </p:ext>
  </p:extLs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>
            <p:extLst>
              <p:ext uri="{D42A27DB-BD31-4B8C-83A1-F6EECF244321}">
                <p14:modId xmlns="" xmlns:p14="http://schemas.microsoft.com/office/powerpoint/2010/main" val="4277132467"/>
              </p:ext>
            </p:extLst>
          </p:nvPr>
        </p:nvGraphicFramePr>
        <p:xfrm>
          <a:off x="1763" y="1672"/>
          <a:ext cx="1754" cy="1619"/>
        </p:xfrm>
        <a:graphic>
          <a:graphicData uri="http://schemas.openxmlformats.org/presentationml/2006/ole">
            <p:oleObj spid="_x0000_s24649" name="think-cell Slide" r:id="rId4" imgW="360" imgH="360" progId="">
              <p:embed/>
            </p:oleObj>
          </a:graphicData>
        </a:graphic>
      </p:graphicFrame>
      <p:sp>
        <p:nvSpPr>
          <p:cNvPr id="10" name="Rectangle 9" hidden="1">
            <a:extLst>
              <a:ext uri="{FF2B5EF4-FFF2-40B4-BE49-F238E27FC236}">
                <a16:creationId xmlns="" xmlns:a16="http://schemas.microsoft.com/office/drawing/2014/main" id="{B0DB22AB-69EB-4A23-8BA7-3B16DB152FE4}"/>
              </a:ext>
            </a:extLst>
          </p:cNvPr>
          <p:cNvSpPr/>
          <p:nvPr>
            <p:custDataLst>
              <p:tags r:id="rId2"/>
            </p:custDataLst>
          </p:nvPr>
        </p:nvSpPr>
        <p:spPr>
          <a:xfrm>
            <a:off x="2" y="0"/>
            <a:ext cx="175483" cy="161974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algn="ctr" eaLnBrk="1" hangingPunct="1"/>
            <a:endParaRPr lang="en-US" sz="3200" dirty="0" err="1">
              <a:solidFill>
                <a:srgbClr val="000000"/>
              </a:solidFill>
              <a:sym typeface="Arial" panose="020B0604020202020204" pitchFamily="34" charset="0"/>
            </a:endParaRPr>
          </a:p>
        </p:txBody>
      </p:sp>
      <p:pic>
        <p:nvPicPr>
          <p:cNvPr id="20" name="Picture 19">
            <a:extLst>
              <a:ext uri="{FF2B5EF4-FFF2-40B4-BE49-F238E27FC236}">
                <a16:creationId xmlns="" xmlns:a16="http://schemas.microsoft.com/office/drawing/2014/main" id="{2D3BBBD2-0A58-4C01-A729-A5628440B69B}"/>
              </a:ext>
            </a:extLst>
          </p:cNvPr>
          <p:cNvPicPr>
            <a:picLocks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0" y="1"/>
            <a:ext cx="9906000" cy="6858200"/>
          </a:xfrm>
          <a:custGeom>
            <a:avLst/>
            <a:gdLst>
              <a:gd name="connsiteX0" fmla="*/ 0 w 11949113"/>
              <a:gd name="connsiteY0" fmla="*/ 0 h 6721671"/>
              <a:gd name="connsiteX1" fmla="*/ 11949113 w 11949113"/>
              <a:gd name="connsiteY1" fmla="*/ 0 h 6721671"/>
              <a:gd name="connsiteX2" fmla="*/ 11949113 w 11949113"/>
              <a:gd name="connsiteY2" fmla="*/ 6721671 h 6721671"/>
              <a:gd name="connsiteX3" fmla="*/ 0 w 11949113"/>
              <a:gd name="connsiteY3" fmla="*/ 6721671 h 67216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949113" h="6721671">
                <a:moveTo>
                  <a:pt x="0" y="0"/>
                </a:moveTo>
                <a:lnTo>
                  <a:pt x="11949113" y="0"/>
                </a:lnTo>
                <a:lnTo>
                  <a:pt x="11949113" y="6721671"/>
                </a:lnTo>
                <a:lnTo>
                  <a:pt x="0" y="6721671"/>
                </a:lnTo>
                <a:close/>
              </a:path>
            </a:pathLst>
          </a:custGeom>
        </p:spPr>
      </p:pic>
      <p:sp>
        <p:nvSpPr>
          <p:cNvPr id="2" name="TitleRectangle"/>
          <p:cNvSpPr>
            <a:spLocks/>
          </p:cNvSpPr>
          <p:nvPr/>
        </p:nvSpPr>
        <p:spPr bwMode="white">
          <a:xfrm>
            <a:off x="2305871" y="1"/>
            <a:ext cx="7601911" cy="4051470"/>
          </a:xfrm>
          <a:prstGeom prst="rect">
            <a:avLst/>
          </a:prstGeom>
          <a:solidFill>
            <a:schemeClr val="bg2">
              <a:alpha val="92000"/>
            </a:schemeClr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hangingPunct="1"/>
            <a:endParaRPr lang="ru-RU" sz="1600" dirty="0">
              <a:solidFill>
                <a:srgbClr val="000000"/>
              </a:solidFill>
            </a:endParaRPr>
          </a:p>
        </p:txBody>
      </p:sp>
      <p:sp>
        <p:nvSpPr>
          <p:cNvPr id="4" name="Working Draft Text" hidden="1"/>
          <p:cNvSpPr txBox="1">
            <a:spLocks noChangeArrowheads="1"/>
          </p:cNvSpPr>
          <p:nvPr/>
        </p:nvSpPr>
        <p:spPr bwMode="black">
          <a:xfrm>
            <a:off x="6624374" y="6415250"/>
            <a:ext cx="3084075" cy="1256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0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ru-RU" sz="800" b="1" dirty="0">
                <a:solidFill>
                  <a:srgbClr val="FFFFFF"/>
                </a:solidFill>
                <a:latin typeface="Arial"/>
                <a:cs typeface="+mn-cs"/>
              </a:rPr>
              <a:t>WORKING DRAFT</a:t>
            </a:r>
          </a:p>
        </p:txBody>
      </p:sp>
      <p:sp>
        <p:nvSpPr>
          <p:cNvPr id="6" name="Working Draft" hidden="1"/>
          <p:cNvSpPr txBox="1">
            <a:spLocks noChangeArrowheads="1"/>
          </p:cNvSpPr>
          <p:nvPr/>
        </p:nvSpPr>
        <p:spPr bwMode="black">
          <a:xfrm>
            <a:off x="6624369" y="6540861"/>
            <a:ext cx="3281630" cy="1256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0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en-US" sz="800">
                <a:solidFill>
                  <a:srgbClr val="FFFFFF"/>
                </a:solidFill>
                <a:latin typeface="Arial"/>
                <a:cs typeface="+mn-cs"/>
              </a:rPr>
              <a:t>Last Modified 07.08.2019 11:23 Russia TZ 2 Standard Time</a:t>
            </a:r>
            <a:endParaRPr lang="ru-RU" sz="800" dirty="0">
              <a:solidFill>
                <a:srgbClr val="FFFFFF"/>
              </a:solidFill>
              <a:latin typeface="Arial"/>
              <a:cs typeface="+mn-cs"/>
            </a:endParaRPr>
          </a:p>
        </p:txBody>
      </p:sp>
      <p:sp>
        <p:nvSpPr>
          <p:cNvPr id="7" name="Printed" hidden="1"/>
          <p:cNvSpPr txBox="1">
            <a:spLocks noChangeArrowheads="1"/>
          </p:cNvSpPr>
          <p:nvPr/>
        </p:nvSpPr>
        <p:spPr bwMode="black">
          <a:xfrm>
            <a:off x="6624374" y="6666472"/>
            <a:ext cx="3084075" cy="1256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0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en-US" sz="800">
                <a:solidFill>
                  <a:srgbClr val="FFFFFF"/>
                </a:solidFill>
                <a:latin typeface="Arial"/>
                <a:cs typeface="+mn-cs"/>
              </a:rPr>
              <a:t>Printed 01.08.2019 1:19 Russia TZ 2 Standard Time</a:t>
            </a:r>
            <a:endParaRPr lang="ru-RU" sz="800" dirty="0">
              <a:solidFill>
                <a:srgbClr val="FFFFFF"/>
              </a:solidFill>
              <a:latin typeface="Arial"/>
              <a:cs typeface="+mn-cs"/>
            </a:endParaRPr>
          </a:p>
        </p:txBody>
      </p:sp>
      <p:sp>
        <p:nvSpPr>
          <p:cNvPr id="13314" name="Title"/>
          <p:cNvSpPr>
            <a:spLocks noGrp="1" noChangeArrowheads="1"/>
          </p:cNvSpPr>
          <p:nvPr>
            <p:ph type="ctrTitle"/>
          </p:nvPr>
        </p:nvSpPr>
        <p:spPr>
          <a:xfrm>
            <a:off x="2507352" y="1463559"/>
            <a:ext cx="6888499" cy="502445"/>
          </a:xfrm>
          <a:prstGeom prst="rect">
            <a:avLst/>
          </a:prstGeom>
        </p:spPr>
        <p:txBody>
          <a:bodyPr>
            <a:spAutoFit/>
          </a:bodyPr>
          <a:lstStyle>
            <a:lvl1pPr>
              <a:defRPr sz="3200" b="0" baseline="0">
                <a:solidFill>
                  <a:schemeClr val="accent4"/>
                </a:solidFill>
                <a:latin typeface="+mj-lt"/>
                <a:ea typeface="+mj-ea"/>
              </a:defRPr>
            </a:lvl1pPr>
          </a:lstStyle>
          <a:p>
            <a:pPr lvl="0" latinLnBrk="0"/>
            <a:r>
              <a:rPr lang="en-US" noProof="0"/>
              <a:t>Click to edit Master title style</a:t>
            </a:r>
            <a:endParaRPr lang="ru-RU" noProof="0" dirty="0"/>
          </a:p>
        </p:txBody>
      </p:sp>
      <p:sp>
        <p:nvSpPr>
          <p:cNvPr id="13315" name="Subtitle"/>
          <p:cNvSpPr>
            <a:spLocks noGrp="1" noChangeArrowheads="1"/>
          </p:cNvSpPr>
          <p:nvPr>
            <p:ph type="subTitle" idx="1"/>
          </p:nvPr>
        </p:nvSpPr>
        <p:spPr>
          <a:xfrm>
            <a:off x="2507352" y="3182433"/>
            <a:ext cx="6888499" cy="219820"/>
          </a:xfrm>
          <a:prstGeom prst="rect">
            <a:avLst/>
          </a:prstGeom>
        </p:spPr>
        <p:txBody>
          <a:bodyPr wrap="square">
            <a:spAutoFit/>
          </a:bodyPr>
          <a:lstStyle>
            <a:lvl1pPr>
              <a:defRPr sz="1400" cap="all" baseline="0">
                <a:solidFill>
                  <a:schemeClr val="accent6"/>
                </a:solidFill>
                <a:latin typeface="+mn-lt"/>
                <a:ea typeface="+mn-ea"/>
              </a:defRPr>
            </a:lvl1pPr>
          </a:lstStyle>
          <a:p>
            <a:pPr lvl="0" latinLnBrk="0"/>
            <a:r>
              <a:rPr lang="en-US" noProof="0"/>
              <a:t>Click to edit Master subtitle style</a:t>
            </a:r>
            <a:endParaRPr lang="ru-RU" noProof="0" dirty="0"/>
          </a:p>
        </p:txBody>
      </p:sp>
      <p:sp>
        <p:nvSpPr>
          <p:cNvPr id="57" name="Document type" hidden="1"/>
          <p:cNvSpPr txBox="1">
            <a:spLocks noChangeArrowheads="1"/>
          </p:cNvSpPr>
          <p:nvPr/>
        </p:nvSpPr>
        <p:spPr bwMode="gray">
          <a:xfrm>
            <a:off x="2507352" y="3654979"/>
            <a:ext cx="6888499" cy="2198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0" anchor="b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ru-RU" sz="1400" dirty="0">
                <a:solidFill>
                  <a:srgbClr val="808080"/>
                </a:solidFill>
                <a:latin typeface="Arial"/>
                <a:cs typeface="+mn-cs"/>
              </a:rPr>
              <a:t>Тип документа | Дата</a:t>
            </a:r>
          </a:p>
        </p:txBody>
      </p:sp>
      <p:sp>
        <p:nvSpPr>
          <p:cNvPr id="5" name="doc id" hidden="1"/>
          <p:cNvSpPr txBox="1">
            <a:spLocks noChangeArrowheads="1"/>
          </p:cNvSpPr>
          <p:nvPr/>
        </p:nvSpPr>
        <p:spPr bwMode="white">
          <a:xfrm>
            <a:off x="9333928" y="37256"/>
            <a:ext cx="326398" cy="1247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/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defRPr/>
            </a:pPr>
            <a:endParaRPr lang="ru-RU" sz="800" dirty="0">
              <a:solidFill>
                <a:srgbClr val="FFFFFF"/>
              </a:solidFill>
              <a:latin typeface="Arial"/>
              <a:cs typeface="+mn-cs"/>
            </a:endParaRPr>
          </a:p>
        </p:txBody>
      </p:sp>
      <p:sp>
        <p:nvSpPr>
          <p:cNvPr id="26" name="Disclaimer-Russian (Russia)" hidden="1"/>
          <p:cNvSpPr>
            <a:spLocks noChangeArrowheads="1"/>
          </p:cNvSpPr>
          <p:nvPr/>
        </p:nvSpPr>
        <p:spPr bwMode="black">
          <a:xfrm>
            <a:off x="2507376" y="6289689"/>
            <a:ext cx="3918049" cy="5024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0" anchor="b">
            <a:spAutoFit/>
          </a:bodyPr>
          <a:lstStyle/>
          <a:p>
            <a:pPr defTabSz="804863"/>
            <a:r>
              <a:rPr lang="ru-RU" sz="800" dirty="0">
                <a:solidFill>
                  <a:srgbClr val="FFFFFF"/>
                </a:solidFill>
                <a:latin typeface="Arial"/>
                <a:cs typeface="+mn-cs"/>
              </a:rPr>
              <a:t>КОНФИДЕНЦИАЛЬНАЯ ИНФОРМАЦИЯ, СОБСТВЕННОСТЬ ООО
"Мак-Кинзи и Компания СиАйЭс"</a:t>
            </a:r>
          </a:p>
          <a:p>
            <a:pPr defTabSz="804863"/>
            <a:r>
              <a:rPr lang="ru-RU" sz="800" dirty="0">
                <a:solidFill>
                  <a:srgbClr val="FFFFFF"/>
                </a:solidFill>
                <a:latin typeface="Arial"/>
                <a:cs typeface="+mn-cs"/>
              </a:rPr>
              <a:t>Любое использование этого документа без специального разрешения ООО "Мак-Кинзи и Компания СиАйЭс" строго запрещено</a:t>
            </a:r>
          </a:p>
        </p:txBody>
      </p:sp>
      <p:sp>
        <p:nvSpPr>
          <p:cNvPr id="19" name="TitleRectangle">
            <a:extLst>
              <a:ext uri="{FF2B5EF4-FFF2-40B4-BE49-F238E27FC236}">
                <a16:creationId xmlns="" xmlns:a16="http://schemas.microsoft.com/office/drawing/2014/main" id="{1A21AE3C-3168-43FD-A6E7-38F7FA78FA72}"/>
              </a:ext>
            </a:extLst>
          </p:cNvPr>
          <p:cNvSpPr>
            <a:spLocks/>
          </p:cNvSpPr>
          <p:nvPr/>
        </p:nvSpPr>
        <p:spPr bwMode="white">
          <a:xfrm>
            <a:off x="2305871" y="4051722"/>
            <a:ext cx="7601911" cy="716857"/>
          </a:xfrm>
          <a:prstGeom prst="rect">
            <a:avLst/>
          </a:prstGeom>
          <a:solidFill>
            <a:schemeClr val="bg2">
              <a:alpha val="92000"/>
            </a:schemeClr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hangingPunct="1"/>
            <a:endParaRPr lang="ru-RU" sz="1600" dirty="0">
              <a:solidFill>
                <a:srgbClr val="000000"/>
              </a:solidFill>
            </a:endParaRPr>
          </a:p>
        </p:txBody>
      </p:sp>
      <p:pic>
        <p:nvPicPr>
          <p:cNvPr id="21" name="Picture 20">
            <a:extLst>
              <a:ext uri="{FF2B5EF4-FFF2-40B4-BE49-F238E27FC236}">
                <a16:creationId xmlns="" xmlns:a16="http://schemas.microsoft.com/office/drawing/2014/main" id="{17BC9850-2AC6-4416-9C05-C2F3121F15E4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print"/>
          <a:stretch>
            <a:fillRect/>
          </a:stretch>
        </p:blipFill>
        <p:spPr>
          <a:xfrm>
            <a:off x="2507349" y="3962982"/>
            <a:ext cx="2336752" cy="716316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859675908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0"/>
    </mc:Choice>
    <mc:Fallback>
      <p:transition/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BBE5E64-B1B7-43FC-A758-D6317C78AE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3121745C-5EDD-41F0-8FCB-832BBC6DA66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pic>
        <p:nvPicPr>
          <p:cNvPr id="4" name="Picture 3" descr="Logo.png">
            <a:extLst>
              <a:ext uri="{FF2B5EF4-FFF2-40B4-BE49-F238E27FC236}">
                <a16:creationId xmlns="" xmlns:a16="http://schemas.microsoft.com/office/drawing/2014/main" id="{914DD3D8-84A8-4A4D-9B17-070134E3F63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8431605" y="6340360"/>
            <a:ext cx="1158135" cy="282360"/>
          </a:xfrm>
          <a:prstGeom prst="rect">
            <a:avLst/>
          </a:prstGeom>
        </p:spPr>
      </p:pic>
      <p:sp>
        <p:nvSpPr>
          <p:cNvPr id="5" name="Slide Number">
            <a:extLst>
              <a:ext uri="{FF2B5EF4-FFF2-40B4-BE49-F238E27FC236}">
                <a16:creationId xmlns="" xmlns:a16="http://schemas.microsoft.com/office/drawing/2014/main" id="{07E6A617-CF95-450D-AE68-41222165E3BD}"/>
              </a:ext>
            </a:extLst>
          </p:cNvPr>
          <p:cNvSpPr txBox="1">
            <a:spLocks/>
          </p:cNvSpPr>
          <p:nvPr userDrawn="1"/>
        </p:nvSpPr>
        <p:spPr bwMode="auto">
          <a:xfrm>
            <a:off x="9467293" y="6641768"/>
            <a:ext cx="125034" cy="123111"/>
          </a:xfrm>
          <a:prstGeom prst="rect">
            <a:avLst/>
          </a:prstGeom>
        </p:spPr>
        <p:txBody>
          <a:bodyPr vert="horz" wrap="none" lIns="0" tIns="0" rIns="0" bIns="0" rtlCol="0" anchor="ctr">
            <a:spAutoFit/>
          </a:bodyPr>
          <a:lstStyle>
            <a:defPPr>
              <a:defRPr lang="ru-RU"/>
            </a:defPPr>
            <a:lvl1pPr>
              <a:defRPr sz="1000" baseline="0">
                <a:latin typeface="+mn-lt"/>
              </a:defRPr>
            </a:lvl1pPr>
          </a:lstStyle>
          <a:p>
            <a:pPr eaLnBrk="1" hangingPunct="1"/>
            <a:fld id="{42C328C1-A84F-4A39-A664-DBA00541A8C6}" type="slidenum">
              <a:rPr lang="ru-RU" sz="800" smtClean="0">
                <a:solidFill>
                  <a:srgbClr val="808080"/>
                </a:solidFill>
                <a:cs typeface="+mn-cs"/>
              </a:rPr>
              <a:pPr eaLnBrk="1" hangingPunct="1"/>
              <a:t>‹#›</a:t>
            </a:fld>
            <a:endParaRPr lang="ru-RU" sz="800" dirty="0">
              <a:solidFill>
                <a:srgbClr val="808080"/>
              </a:solidFill>
              <a:cs typeface="+mn-cs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601863173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0"/>
    </mc:Choice>
    <mc:Fallback>
      <p:transition/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238250" y="1122363"/>
            <a:ext cx="7429500" cy="2387600"/>
          </a:xfrm>
        </p:spPr>
        <p:txBody>
          <a:bodyPr anchor="b"/>
          <a:lstStyle>
            <a:lvl1pPr algn="ctr">
              <a:defRPr sz="4875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238250" y="3602038"/>
            <a:ext cx="7429500" cy="1655762"/>
          </a:xfrm>
        </p:spPr>
        <p:txBody>
          <a:bodyPr/>
          <a:lstStyle>
            <a:lvl1pPr marL="0" indent="0" algn="ctr">
              <a:buNone/>
              <a:defRPr sz="1950"/>
            </a:lvl1pPr>
            <a:lvl2pPr marL="371475" indent="0" algn="ctr">
              <a:buNone/>
              <a:defRPr sz="1625"/>
            </a:lvl2pPr>
            <a:lvl3pPr marL="742950" indent="0" algn="ctr">
              <a:buNone/>
              <a:defRPr sz="1463"/>
            </a:lvl3pPr>
            <a:lvl4pPr marL="1114425" indent="0" algn="ctr">
              <a:buNone/>
              <a:defRPr sz="1300"/>
            </a:lvl4pPr>
            <a:lvl5pPr marL="1485900" indent="0" algn="ctr">
              <a:buNone/>
              <a:defRPr sz="1300"/>
            </a:lvl5pPr>
            <a:lvl6pPr marL="1857375" indent="0" algn="ctr">
              <a:buNone/>
              <a:defRPr sz="1300"/>
            </a:lvl6pPr>
            <a:lvl7pPr marL="2228850" indent="0" algn="ctr">
              <a:buNone/>
              <a:defRPr sz="1300"/>
            </a:lvl7pPr>
            <a:lvl8pPr marL="2600325" indent="0" algn="ctr">
              <a:buNone/>
              <a:defRPr sz="1300"/>
            </a:lvl8pPr>
            <a:lvl9pPr marL="2971800" indent="0" algn="ctr">
              <a:buNone/>
              <a:defRPr sz="13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D3CFF2-F41B-46B5-9AC8-0C4C1F15FF88}" type="datetimeFigureOut">
              <a:rPr lang="ru-RU" smtClean="0"/>
              <a:pPr/>
              <a:t>06.07.2021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4434A-A952-4982-B175-DB20C7B137C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672059784"/>
      </p:ext>
    </p:extLst>
  </p:cSld>
  <p:clrMapOvr>
    <a:masterClrMapping/>
  </p:clrMapOvr>
  <p:hf hdr="0" dt="0"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D3CFF2-F41B-46B5-9AC8-0C4C1F15FF88}" type="datetimeFigureOut">
              <a:rPr lang="ru-RU" smtClean="0"/>
              <a:pPr/>
              <a:t>06.07.2021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4434A-A952-4982-B175-DB20C7B137C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082267371"/>
      </p:ext>
    </p:extLst>
  </p:cSld>
  <p:clrMapOvr>
    <a:masterClrMapping/>
  </p:clrMapOvr>
  <p:hf hdr="0" dt="0"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5878" y="1709739"/>
            <a:ext cx="8543925" cy="2852737"/>
          </a:xfrm>
        </p:spPr>
        <p:txBody>
          <a:bodyPr anchor="b"/>
          <a:lstStyle>
            <a:lvl1pPr>
              <a:defRPr sz="4875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75878" y="4589464"/>
            <a:ext cx="8543925" cy="1500187"/>
          </a:xfrm>
        </p:spPr>
        <p:txBody>
          <a:bodyPr/>
          <a:lstStyle>
            <a:lvl1pPr marL="0" indent="0">
              <a:buNone/>
              <a:defRPr sz="1950">
                <a:solidFill>
                  <a:schemeClr val="tx1">
                    <a:tint val="75000"/>
                  </a:schemeClr>
                </a:solidFill>
              </a:defRPr>
            </a:lvl1pPr>
            <a:lvl2pPr marL="371475" indent="0">
              <a:buNone/>
              <a:defRPr sz="1625">
                <a:solidFill>
                  <a:schemeClr val="tx1">
                    <a:tint val="75000"/>
                  </a:schemeClr>
                </a:solidFill>
              </a:defRPr>
            </a:lvl2pPr>
            <a:lvl3pPr marL="742950" indent="0">
              <a:buNone/>
              <a:defRPr sz="1463">
                <a:solidFill>
                  <a:schemeClr val="tx1">
                    <a:tint val="75000"/>
                  </a:schemeClr>
                </a:solidFill>
              </a:defRPr>
            </a:lvl3pPr>
            <a:lvl4pPr marL="1114425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4pPr>
            <a:lvl5pPr marL="1485900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5pPr>
            <a:lvl6pPr marL="1857375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6pPr>
            <a:lvl7pPr marL="2228850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7pPr>
            <a:lvl8pPr marL="2600325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8pPr>
            <a:lvl9pPr marL="2971800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D3CFF2-F41B-46B5-9AC8-0C4C1F15FF88}" type="datetimeFigureOut">
              <a:rPr lang="ru-RU" smtClean="0"/>
              <a:pPr/>
              <a:t>06.07.2021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4434A-A952-4982-B175-DB20C7B137C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843134264"/>
      </p:ext>
    </p:extLst>
  </p:cSld>
  <p:clrMapOvr>
    <a:masterClrMapping/>
  </p:clrMapOvr>
  <p:hf hd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Разделител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 userDrawn="1"/>
        </p:nvSpPr>
        <p:spPr>
          <a:xfrm>
            <a:off x="0" y="0"/>
            <a:ext cx="9906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279589" y="6501155"/>
            <a:ext cx="6984813" cy="1250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 sz="813">
                <a:solidFill>
                  <a:schemeClr val="bg1"/>
                </a:solidFill>
                <a:latin typeface="Arial Narrow" panose="020B0606020202030204" pitchFamily="34" charset="0"/>
              </a:defRPr>
            </a:lvl1pPr>
          </a:lstStyle>
          <a:p>
            <a:r>
              <a:rPr lang="ru-RU" dirty="0" smtClean="0"/>
              <a:t>Тема презентации</a:t>
            </a: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410153" y="6501155"/>
            <a:ext cx="2215692" cy="1250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 sz="813">
                <a:solidFill>
                  <a:schemeClr val="bg1"/>
                </a:solidFill>
                <a:latin typeface="Arial Narrow" panose="020B0606020202030204" pitchFamily="34" charset="0"/>
              </a:defRPr>
            </a:lvl1pPr>
          </a:lstStyle>
          <a:p>
            <a:fld id="{DAA9B757-E82C-4C61-B4AC-FDC45BBF87A6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7" name="Title 1"/>
          <p:cNvSpPr>
            <a:spLocks noGrp="1"/>
          </p:cNvSpPr>
          <p:nvPr>
            <p:ph type="title" hasCustomPrompt="1"/>
          </p:nvPr>
        </p:nvSpPr>
        <p:spPr>
          <a:xfrm>
            <a:off x="272188" y="3370263"/>
            <a:ext cx="9361685" cy="647700"/>
          </a:xfrm>
          <a:prstGeom prst="rect">
            <a:avLst/>
          </a:prstGeom>
        </p:spPr>
        <p:txBody>
          <a:bodyPr lIns="0" tIns="0" rIns="0" bIns="0" anchor="ctr">
            <a:normAutofit/>
          </a:bodyPr>
          <a:lstStyle>
            <a:lvl1pPr>
              <a:defRPr sz="2600" b="1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ru-RU" dirty="0" smtClean="0"/>
              <a:t>НАЗАВНИЕ РАЗДЕЛА</a:t>
            </a:r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3534236044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0"/>
    </mc:Choice>
    <mc:Fallback>
      <p:transition/>
    </mc:Fallback>
  </mc:AlternateContent>
  <p:extLst mod="1">
    <p:ext uri="{DCECCB84-F9BA-43D5-87BE-67443E8EF086}">
      <p15:sldGuideLst xmlns="" xmlns:p15="http://schemas.microsoft.com/office/powerpoint/2012/main">
        <p15:guide id="1" pos="211">
          <p15:clr>
            <a:srgbClr val="F26B43"/>
          </p15:clr>
        </p15:guide>
        <p15:guide id="2" pos="7469">
          <p15:clr>
            <a:srgbClr val="F26B43"/>
          </p15:clr>
        </p15:guide>
        <p15:guide id="3" orient="horz" pos="663">
          <p15:clr>
            <a:srgbClr val="F26B43"/>
          </p15:clr>
        </p15:guide>
        <p15:guide id="4" pos="3840">
          <p15:clr>
            <a:srgbClr val="547EBF"/>
          </p15:clr>
        </p15:guide>
        <p15:guide id="5" pos="5632">
          <p15:clr>
            <a:srgbClr val="A4A3A4"/>
          </p15:clr>
        </p15:guide>
        <p15:guide id="6" orient="horz" pos="572">
          <p15:clr>
            <a:srgbClr val="A4A3A4"/>
          </p15:clr>
        </p15:guide>
        <p15:guide id="7" orient="horz" pos="4088">
          <p15:clr>
            <a:srgbClr val="A4A3A4"/>
          </p15:clr>
        </p15:guide>
        <p15:guide id="8" orient="horz" pos="3997">
          <p15:clr>
            <a:srgbClr val="F26B43"/>
          </p15:clr>
        </p15:guide>
        <p15:guide id="9" orient="horz" pos="2319">
          <p15:clr>
            <a:srgbClr val="547EBF"/>
          </p15:clr>
        </p15:guide>
        <p15:guide id="10" pos="1935">
          <p15:clr>
            <a:srgbClr val="A4A3A4"/>
          </p15:clr>
        </p15:guide>
        <p15:guide id="11" pos="2048">
          <p15:clr>
            <a:srgbClr val="A4A3A4"/>
          </p15:clr>
        </p15:guide>
        <p15:guide id="12" pos="5745">
          <p15:clr>
            <a:srgbClr val="A4A3A4"/>
          </p15:clr>
        </p15:guide>
        <p15:guide id="13" orient="horz" pos="164">
          <p15:clr>
            <a:srgbClr val="A4A3A4"/>
          </p15:clr>
        </p15:guide>
        <p15:guide id="14" pos="3772">
          <p15:clr>
            <a:srgbClr val="A4A3A4"/>
          </p15:clr>
        </p15:guide>
        <p15:guide id="15" pos="3908">
          <p15:clr>
            <a:srgbClr val="A4A3A4"/>
          </p15:clr>
        </p15:guide>
      </p15:sldGuideLst>
    </p:ext>
  </p:extLs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81038" y="1825625"/>
            <a:ext cx="421005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014913" y="1825625"/>
            <a:ext cx="421005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D3CFF2-F41B-46B5-9AC8-0C4C1F15FF88}" type="datetimeFigureOut">
              <a:rPr lang="ru-RU" smtClean="0"/>
              <a:pPr/>
              <a:t>06.07.2021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4434A-A952-4982-B175-DB20C7B137C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584704066"/>
      </p:ext>
    </p:extLst>
  </p:cSld>
  <p:clrMapOvr>
    <a:masterClrMapping/>
  </p:clrMapOvr>
  <p:hf hdr="0" dt="0"/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2328" y="365126"/>
            <a:ext cx="8543925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2328" y="1681163"/>
            <a:ext cx="4190702" cy="823912"/>
          </a:xfrm>
        </p:spPr>
        <p:txBody>
          <a:bodyPr anchor="b"/>
          <a:lstStyle>
            <a:lvl1pPr marL="0" indent="0">
              <a:buNone/>
              <a:defRPr sz="1950" b="1"/>
            </a:lvl1pPr>
            <a:lvl2pPr marL="371475" indent="0">
              <a:buNone/>
              <a:defRPr sz="1625" b="1"/>
            </a:lvl2pPr>
            <a:lvl3pPr marL="742950" indent="0">
              <a:buNone/>
              <a:defRPr sz="1463" b="1"/>
            </a:lvl3pPr>
            <a:lvl4pPr marL="1114425" indent="0">
              <a:buNone/>
              <a:defRPr sz="1300" b="1"/>
            </a:lvl4pPr>
            <a:lvl5pPr marL="1485900" indent="0">
              <a:buNone/>
              <a:defRPr sz="1300" b="1"/>
            </a:lvl5pPr>
            <a:lvl6pPr marL="1857375" indent="0">
              <a:buNone/>
              <a:defRPr sz="1300" b="1"/>
            </a:lvl6pPr>
            <a:lvl7pPr marL="2228850" indent="0">
              <a:buNone/>
              <a:defRPr sz="1300" b="1"/>
            </a:lvl7pPr>
            <a:lvl8pPr marL="2600325" indent="0">
              <a:buNone/>
              <a:defRPr sz="1300" b="1"/>
            </a:lvl8pPr>
            <a:lvl9pPr marL="2971800" indent="0">
              <a:buNone/>
              <a:defRPr sz="13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82328" y="2505075"/>
            <a:ext cx="4190702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5014913" y="1681163"/>
            <a:ext cx="4211340" cy="823912"/>
          </a:xfrm>
        </p:spPr>
        <p:txBody>
          <a:bodyPr anchor="b"/>
          <a:lstStyle>
            <a:lvl1pPr marL="0" indent="0">
              <a:buNone/>
              <a:defRPr sz="1950" b="1"/>
            </a:lvl1pPr>
            <a:lvl2pPr marL="371475" indent="0">
              <a:buNone/>
              <a:defRPr sz="1625" b="1"/>
            </a:lvl2pPr>
            <a:lvl3pPr marL="742950" indent="0">
              <a:buNone/>
              <a:defRPr sz="1463" b="1"/>
            </a:lvl3pPr>
            <a:lvl4pPr marL="1114425" indent="0">
              <a:buNone/>
              <a:defRPr sz="1300" b="1"/>
            </a:lvl4pPr>
            <a:lvl5pPr marL="1485900" indent="0">
              <a:buNone/>
              <a:defRPr sz="1300" b="1"/>
            </a:lvl5pPr>
            <a:lvl6pPr marL="1857375" indent="0">
              <a:buNone/>
              <a:defRPr sz="1300" b="1"/>
            </a:lvl6pPr>
            <a:lvl7pPr marL="2228850" indent="0">
              <a:buNone/>
              <a:defRPr sz="1300" b="1"/>
            </a:lvl7pPr>
            <a:lvl8pPr marL="2600325" indent="0">
              <a:buNone/>
              <a:defRPr sz="1300" b="1"/>
            </a:lvl8pPr>
            <a:lvl9pPr marL="2971800" indent="0">
              <a:buNone/>
              <a:defRPr sz="13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5014913" y="2505075"/>
            <a:ext cx="4211340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D3CFF2-F41B-46B5-9AC8-0C4C1F15FF88}" type="datetimeFigureOut">
              <a:rPr lang="ru-RU" smtClean="0"/>
              <a:pPr/>
              <a:t>06.07.2021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4434A-A952-4982-B175-DB20C7B137C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540393993"/>
      </p:ext>
    </p:extLst>
  </p:cSld>
  <p:clrMapOvr>
    <a:masterClrMapping/>
  </p:clrMapOvr>
  <p:hf hdr="0" dt="0"/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D3CFF2-F41B-46B5-9AC8-0C4C1F15FF88}" type="datetimeFigureOut">
              <a:rPr lang="ru-RU" smtClean="0"/>
              <a:pPr/>
              <a:t>06.07.2021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4434A-A952-4982-B175-DB20C7B137C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814363107"/>
      </p:ext>
    </p:extLst>
  </p:cSld>
  <p:clrMapOvr>
    <a:masterClrMapping/>
  </p:clrMapOvr>
  <p:hf hdr="0" dt="0"/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D3CFF2-F41B-46B5-9AC8-0C4C1F15FF88}" type="datetimeFigureOut">
              <a:rPr lang="ru-RU" smtClean="0"/>
              <a:pPr/>
              <a:t>06.07.2021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4434A-A952-4982-B175-DB20C7B137C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637866342"/>
      </p:ext>
    </p:extLst>
  </p:cSld>
  <p:clrMapOvr>
    <a:masterClrMapping/>
  </p:clrMapOvr>
  <p:hf hdr="0" dt="0"/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26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211340" y="987426"/>
            <a:ext cx="5014913" cy="4873625"/>
          </a:xfrm>
        </p:spPr>
        <p:txBody>
          <a:bodyPr/>
          <a:lstStyle>
            <a:lvl1pPr>
              <a:defRPr sz="2600"/>
            </a:lvl1pPr>
            <a:lvl2pPr>
              <a:defRPr sz="2275"/>
            </a:lvl2pPr>
            <a:lvl3pPr>
              <a:defRPr sz="1950"/>
            </a:lvl3pPr>
            <a:lvl4pPr>
              <a:defRPr sz="1625"/>
            </a:lvl4pPr>
            <a:lvl5pPr>
              <a:defRPr sz="1625"/>
            </a:lvl5pPr>
            <a:lvl6pPr>
              <a:defRPr sz="1625"/>
            </a:lvl6pPr>
            <a:lvl7pPr>
              <a:defRPr sz="1625"/>
            </a:lvl7pPr>
            <a:lvl8pPr>
              <a:defRPr sz="1625"/>
            </a:lvl8pPr>
            <a:lvl9pPr>
              <a:defRPr sz="1625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300"/>
            </a:lvl1pPr>
            <a:lvl2pPr marL="371475" indent="0">
              <a:buNone/>
              <a:defRPr sz="1138"/>
            </a:lvl2pPr>
            <a:lvl3pPr marL="742950" indent="0">
              <a:buNone/>
              <a:defRPr sz="975"/>
            </a:lvl3pPr>
            <a:lvl4pPr marL="1114425" indent="0">
              <a:buNone/>
              <a:defRPr sz="813"/>
            </a:lvl4pPr>
            <a:lvl5pPr marL="1485900" indent="0">
              <a:buNone/>
              <a:defRPr sz="813"/>
            </a:lvl5pPr>
            <a:lvl6pPr marL="1857375" indent="0">
              <a:buNone/>
              <a:defRPr sz="813"/>
            </a:lvl6pPr>
            <a:lvl7pPr marL="2228850" indent="0">
              <a:buNone/>
              <a:defRPr sz="813"/>
            </a:lvl7pPr>
            <a:lvl8pPr marL="2600325" indent="0">
              <a:buNone/>
              <a:defRPr sz="813"/>
            </a:lvl8pPr>
            <a:lvl9pPr marL="2971800" indent="0">
              <a:buNone/>
              <a:defRPr sz="813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D3CFF2-F41B-46B5-9AC8-0C4C1F15FF88}" type="datetimeFigureOut">
              <a:rPr lang="ru-RU" smtClean="0"/>
              <a:pPr/>
              <a:t>06.07.2021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4434A-A952-4982-B175-DB20C7B137C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520198210"/>
      </p:ext>
    </p:extLst>
  </p:cSld>
  <p:clrMapOvr>
    <a:masterClrMapping/>
  </p:clrMapOvr>
  <p:hf hdr="0" dt="0"/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26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211340" y="987426"/>
            <a:ext cx="5014913" cy="4873625"/>
          </a:xfrm>
        </p:spPr>
        <p:txBody>
          <a:bodyPr/>
          <a:lstStyle>
            <a:lvl1pPr marL="0" indent="0">
              <a:buNone/>
              <a:defRPr sz="2600"/>
            </a:lvl1pPr>
            <a:lvl2pPr marL="371475" indent="0">
              <a:buNone/>
              <a:defRPr sz="2275"/>
            </a:lvl2pPr>
            <a:lvl3pPr marL="742950" indent="0">
              <a:buNone/>
              <a:defRPr sz="1950"/>
            </a:lvl3pPr>
            <a:lvl4pPr marL="1114425" indent="0">
              <a:buNone/>
              <a:defRPr sz="1625"/>
            </a:lvl4pPr>
            <a:lvl5pPr marL="1485900" indent="0">
              <a:buNone/>
              <a:defRPr sz="1625"/>
            </a:lvl5pPr>
            <a:lvl6pPr marL="1857375" indent="0">
              <a:buNone/>
              <a:defRPr sz="1625"/>
            </a:lvl6pPr>
            <a:lvl7pPr marL="2228850" indent="0">
              <a:buNone/>
              <a:defRPr sz="1625"/>
            </a:lvl7pPr>
            <a:lvl8pPr marL="2600325" indent="0">
              <a:buNone/>
              <a:defRPr sz="1625"/>
            </a:lvl8pPr>
            <a:lvl9pPr marL="2971800" indent="0">
              <a:buNone/>
              <a:defRPr sz="1625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300"/>
            </a:lvl1pPr>
            <a:lvl2pPr marL="371475" indent="0">
              <a:buNone/>
              <a:defRPr sz="1138"/>
            </a:lvl2pPr>
            <a:lvl3pPr marL="742950" indent="0">
              <a:buNone/>
              <a:defRPr sz="975"/>
            </a:lvl3pPr>
            <a:lvl4pPr marL="1114425" indent="0">
              <a:buNone/>
              <a:defRPr sz="813"/>
            </a:lvl4pPr>
            <a:lvl5pPr marL="1485900" indent="0">
              <a:buNone/>
              <a:defRPr sz="813"/>
            </a:lvl5pPr>
            <a:lvl6pPr marL="1857375" indent="0">
              <a:buNone/>
              <a:defRPr sz="813"/>
            </a:lvl6pPr>
            <a:lvl7pPr marL="2228850" indent="0">
              <a:buNone/>
              <a:defRPr sz="813"/>
            </a:lvl7pPr>
            <a:lvl8pPr marL="2600325" indent="0">
              <a:buNone/>
              <a:defRPr sz="813"/>
            </a:lvl8pPr>
            <a:lvl9pPr marL="2971800" indent="0">
              <a:buNone/>
              <a:defRPr sz="813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D3CFF2-F41B-46B5-9AC8-0C4C1F15FF88}" type="datetimeFigureOut">
              <a:rPr lang="ru-RU" smtClean="0"/>
              <a:pPr/>
              <a:t>06.07.2021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4434A-A952-4982-B175-DB20C7B137C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849843658"/>
      </p:ext>
    </p:extLst>
  </p:cSld>
  <p:clrMapOvr>
    <a:masterClrMapping/>
  </p:clrMapOvr>
  <p:hf hdr="0" dt="0"/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D3CFF2-F41B-46B5-9AC8-0C4C1F15FF88}" type="datetimeFigureOut">
              <a:rPr lang="ru-RU" smtClean="0"/>
              <a:pPr/>
              <a:t>06.07.2021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4434A-A952-4982-B175-DB20C7B137C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589864888"/>
      </p:ext>
    </p:extLst>
  </p:cSld>
  <p:clrMapOvr>
    <a:masterClrMapping/>
  </p:clrMapOvr>
  <p:hf hdr="0" dt="0"/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088981" y="365125"/>
            <a:ext cx="2135981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81037" y="365125"/>
            <a:ext cx="6284119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D3CFF2-F41B-46B5-9AC8-0C4C1F15FF88}" type="datetimeFigureOut">
              <a:rPr lang="ru-RU" smtClean="0"/>
              <a:pPr/>
              <a:t>06.07.2021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4434A-A952-4982-B175-DB20C7B137C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200764974"/>
      </p:ext>
    </p:extLst>
  </p:cSld>
  <p:clrMapOvr>
    <a:masterClrMapping/>
  </p:clrMapOvr>
  <p:hf hdr="0" dt="0"/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Текст 4">
            <a:extLst>
              <a:ext uri="{FF2B5EF4-FFF2-40B4-BE49-F238E27FC236}">
                <a16:creationId xmlns="" xmlns:a16="http://schemas.microsoft.com/office/drawing/2014/main" id="{9767DD4F-A865-0147-8463-A483F22E92B3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77201" y="5334431"/>
            <a:ext cx="7839518" cy="480000"/>
          </a:xfrm>
        </p:spPr>
        <p:txBody>
          <a:bodyPr>
            <a:noAutofit/>
          </a:bodyPr>
          <a:lstStyle>
            <a:lvl1pPr marL="0" marR="0" indent="0" algn="l" defTabSz="742927" rtl="0" eaLnBrk="1" fontAlgn="auto" latinLnBrk="0" hangingPunct="1">
              <a:lnSpc>
                <a:spcPct val="100000"/>
              </a:lnSpc>
              <a:spcBef>
                <a:spcPts val="244"/>
              </a:spcBef>
              <a:spcAft>
                <a:spcPts val="0"/>
              </a:spcAft>
              <a:buClr>
                <a:schemeClr val="accent4"/>
              </a:buClr>
              <a:buSzTx/>
              <a:buFontTx/>
              <a:buNone/>
              <a:tabLst/>
              <a:defRPr sz="1733">
                <a:solidFill>
                  <a:schemeClr val="tx1"/>
                </a:solidFill>
              </a:defRPr>
            </a:lvl1pPr>
          </a:lstStyle>
          <a:p>
            <a:pPr marL="0" marR="0" lvl="0" indent="0" algn="l" defTabSz="742927" rtl="0" eaLnBrk="1" fontAlgn="auto" latinLnBrk="0" hangingPunct="1">
              <a:lnSpc>
                <a:spcPct val="100000"/>
              </a:lnSpc>
              <a:spcBef>
                <a:spcPts val="244"/>
              </a:spcBef>
              <a:spcAft>
                <a:spcPts val="0"/>
              </a:spcAft>
              <a:buClr>
                <a:schemeClr val="accent4"/>
              </a:buClr>
              <a:buSzTx/>
              <a:buFontTx/>
              <a:buNone/>
              <a:tabLst/>
              <a:defRPr/>
            </a:pPr>
            <a:r>
              <a:rPr lang="ru-RU" altLang="ru-RU" sz="1733" dirty="0">
                <a:latin typeface="Arial" panose="020B0604020202020204" pitchFamily="34" charset="0"/>
              </a:rPr>
              <a:t>Наименование самостоятельного структурного подразделения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568718" y="2484413"/>
            <a:ext cx="7761000" cy="1383663"/>
          </a:xfrm>
        </p:spPr>
        <p:txBody>
          <a:bodyPr anchor="ctr" anchorCtr="0">
            <a:normAutofit/>
          </a:bodyPr>
          <a:lstStyle>
            <a:lvl1pPr algn="just">
              <a:lnSpc>
                <a:spcPct val="100000"/>
              </a:lnSpc>
              <a:defRPr sz="1733">
                <a:solidFill>
                  <a:srgbClr val="448A18"/>
                </a:solidFill>
              </a:defRPr>
            </a:lvl1pPr>
          </a:lstStyle>
          <a:p>
            <a:r>
              <a:rPr lang="ru-RU" dirty="0"/>
              <a:t>ЗАГОЛОВОК ПРЕЗЕНТАЦИИ</a:t>
            </a:r>
            <a:endParaRPr lang="en-US" dirty="0"/>
          </a:p>
        </p:txBody>
      </p:sp>
      <p:sp>
        <p:nvSpPr>
          <p:cNvPr id="7" name="Дата 6">
            <a:extLst>
              <a:ext uri="{FF2B5EF4-FFF2-40B4-BE49-F238E27FC236}">
                <a16:creationId xmlns="" xmlns:a16="http://schemas.microsoft.com/office/drawing/2014/main" id="{DAAC8F0F-99D3-8B4E-AD2E-48F6CE71E00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956650" y="6093602"/>
            <a:ext cx="1949351" cy="365125"/>
          </a:xfrm>
        </p:spPr>
        <p:txBody>
          <a:bodyPr/>
          <a:lstStyle>
            <a:lvl1pPr>
              <a:defRPr sz="1408">
                <a:solidFill>
                  <a:schemeClr val="tx1"/>
                </a:solidFill>
              </a:defRPr>
            </a:lvl1pPr>
          </a:lstStyle>
          <a:p>
            <a:fld id="{84A12F13-89C3-9148-A57A-F254B7E16E9E}" type="datetime4">
              <a:rPr lang="ru-RU" smtClean="0"/>
              <a:pPr/>
              <a:t>6 июля 2021 г.</a:t>
            </a:fld>
            <a:endParaRPr lang="ru-RU"/>
          </a:p>
        </p:txBody>
      </p:sp>
      <p:sp>
        <p:nvSpPr>
          <p:cNvPr id="8" name="Номер слайда 7">
            <a:extLst>
              <a:ext uri="{FF2B5EF4-FFF2-40B4-BE49-F238E27FC236}">
                <a16:creationId xmlns="" xmlns:a16="http://schemas.microsoft.com/office/drawing/2014/main" id="{1EF3F938-9A83-0349-9CF8-BCFC628FE361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>
                    <a:alpha val="0"/>
                  </a:schemeClr>
                </a:solidFill>
              </a:defRPr>
            </a:lvl1pPr>
          </a:lstStyle>
          <a:p>
            <a:fld id="{51036E43-BD2F-D44D-850A-5FFB25242708}" type="slidenum">
              <a:rPr lang="ru-RU" smtClean="0"/>
              <a:pPr/>
              <a:t>‹#›</a:t>
            </a:fld>
            <a:endParaRPr lang="ru-RU"/>
          </a:p>
        </p:txBody>
      </p:sp>
      <p:pic>
        <p:nvPicPr>
          <p:cNvPr id="12" name="Рисунок 11">
            <a:extLst>
              <a:ext uri="{FF2B5EF4-FFF2-40B4-BE49-F238E27FC236}">
                <a16:creationId xmlns="" xmlns:a16="http://schemas.microsoft.com/office/drawing/2014/main" id="{8FF7C940-6023-4944-875C-4BFD268B015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5125" y="5933775"/>
            <a:ext cx="2239410" cy="684780"/>
          </a:xfrm>
          <a:prstGeom prst="rect">
            <a:avLst/>
          </a:prstGeom>
        </p:spPr>
      </p:pic>
      <p:pic>
        <p:nvPicPr>
          <p:cNvPr id="20" name="Picture 2">
            <a:extLst>
              <a:ext uri="{FF2B5EF4-FFF2-40B4-BE49-F238E27FC236}">
                <a16:creationId xmlns="" xmlns:a16="http://schemas.microsoft.com/office/drawing/2014/main" id="{F95DCCA7-9DB9-FD4D-B53F-866FB935F10D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125" y="260648"/>
            <a:ext cx="2374403" cy="820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Прямоугольник 9">
            <a:extLst>
              <a:ext uri="{FF2B5EF4-FFF2-40B4-BE49-F238E27FC236}">
                <a16:creationId xmlns="" xmlns:a16="http://schemas.microsoft.com/office/drawing/2014/main" id="{D674CA2C-3094-0C4C-BAA0-3522F3FEA32A}"/>
              </a:ext>
            </a:extLst>
          </p:cNvPr>
          <p:cNvSpPr/>
          <p:nvPr userDrawn="1"/>
        </p:nvSpPr>
        <p:spPr bwMode="auto">
          <a:xfrm>
            <a:off x="457175" y="2495143"/>
            <a:ext cx="65719" cy="1372933"/>
          </a:xfrm>
          <a:prstGeom prst="rect">
            <a:avLst/>
          </a:prstGeom>
          <a:solidFill>
            <a:srgbClr val="FFD105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13" name="Picture 2">
            <a:extLst>
              <a:ext uri="{FF2B5EF4-FFF2-40B4-BE49-F238E27FC236}">
                <a16:creationId xmlns="" xmlns:a16="http://schemas.microsoft.com/office/drawing/2014/main" id="{1505A451-2A3C-614A-8FB4-1AE1487A7A72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8997" y="2484414"/>
            <a:ext cx="1075857" cy="1383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3085776428"/>
      </p:ext>
    </p:extLst>
  </p:cSld>
  <p:clrMapOvr>
    <a:masterClrMapping/>
  </p:clrMapOvr>
  <p:extLst>
    <p:ext uri="{DCECCB84-F9BA-43D5-87BE-67443E8EF086}">
      <p15:sldGuideLst xmlns="" xmlns:p15="http://schemas.microsoft.com/office/powerpoint/2012/main"/>
    </p:ext>
  </p:extLs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Номер слайда 8">
            <a:extLst>
              <a:ext uri="{FF2B5EF4-FFF2-40B4-BE49-F238E27FC236}">
                <a16:creationId xmlns="" xmlns:a16="http://schemas.microsoft.com/office/drawing/2014/main" id="{08DAA15E-4ED5-B648-A5A0-607B67CFAF3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1036E43-BD2F-D44D-850A-5FFB2524270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B254E40E-960F-084C-87BC-767853133E0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ru-RU" dirty="0"/>
              <a:t>ОБРАЗЕЦ ЗАГОЛОВКА</a:t>
            </a:r>
          </a:p>
        </p:txBody>
      </p:sp>
      <p:pic>
        <p:nvPicPr>
          <p:cNvPr id="7" name="Picture 4">
            <a:extLst>
              <a:ext uri="{FF2B5EF4-FFF2-40B4-BE49-F238E27FC236}">
                <a16:creationId xmlns="" xmlns:a16="http://schemas.microsoft.com/office/drawing/2014/main" id="{CE5DE1A6-9110-B147-B02C-875AE70CAB86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8883" y="6116453"/>
            <a:ext cx="1092121" cy="577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5">
            <a:extLst>
              <a:ext uri="{FF2B5EF4-FFF2-40B4-BE49-F238E27FC236}">
                <a16:creationId xmlns="" xmlns:a16="http://schemas.microsoft.com/office/drawing/2014/main" id="{9C5FC8B2-A80D-AE4C-BC72-D2092F4A019B}"/>
              </a:ext>
            </a:extLst>
          </p:cNvPr>
          <p:cNvPicPr>
            <a:picLocks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" y="879312"/>
            <a:ext cx="9945934" cy="444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38492543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нверси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 userDrawn="1"/>
        </p:nvSpPr>
        <p:spPr>
          <a:xfrm>
            <a:off x="0" y="0"/>
            <a:ext cx="9906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279589" y="6501155"/>
            <a:ext cx="6984813" cy="1250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 sz="813">
                <a:solidFill>
                  <a:schemeClr val="bg1"/>
                </a:solidFill>
                <a:latin typeface="Arial Narrow" panose="020B0606020202030204" pitchFamily="34" charset="0"/>
              </a:defRPr>
            </a:lvl1pPr>
          </a:lstStyle>
          <a:p>
            <a:r>
              <a:rPr lang="ru-RU" dirty="0" smtClean="0"/>
              <a:t>Тема презентации</a:t>
            </a: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410153" y="6501155"/>
            <a:ext cx="2215692" cy="1250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 sz="813">
                <a:solidFill>
                  <a:schemeClr val="bg1"/>
                </a:solidFill>
                <a:latin typeface="Arial Narrow" panose="020B0606020202030204" pitchFamily="34" charset="0"/>
              </a:defRPr>
            </a:lvl1pPr>
          </a:lstStyle>
          <a:p>
            <a:fld id="{DAA9B757-E82C-4C61-B4AC-FDC45BBF87A6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7" name="Title 1"/>
          <p:cNvSpPr>
            <a:spLocks noGrp="1"/>
          </p:cNvSpPr>
          <p:nvPr>
            <p:ph type="title" hasCustomPrompt="1"/>
          </p:nvPr>
        </p:nvSpPr>
        <p:spPr>
          <a:xfrm>
            <a:off x="272188" y="260350"/>
            <a:ext cx="9361685" cy="647700"/>
          </a:xfrm>
          <a:prstGeom prst="rect">
            <a:avLst/>
          </a:prstGeom>
        </p:spPr>
        <p:txBody>
          <a:bodyPr lIns="0" tIns="0" rIns="0" bIns="0" anchor="t">
            <a:normAutofit/>
          </a:bodyPr>
          <a:lstStyle>
            <a:lvl1pPr>
              <a:defRPr sz="1950" b="1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ru-RU" dirty="0" smtClean="0"/>
              <a:t>НАЗАВНИЕ РАЗДЕЛА</a:t>
            </a:r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3798032992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0"/>
    </mc:Choice>
    <mc:Fallback>
      <p:transition/>
    </mc:Fallback>
  </mc:AlternateContent>
  <p:extLst mod="1">
    <p:ext uri="{DCECCB84-F9BA-43D5-87BE-67443E8EF086}">
      <p15:sldGuideLst xmlns="" xmlns:p15="http://schemas.microsoft.com/office/powerpoint/2012/main">
        <p15:guide id="1" pos="211">
          <p15:clr>
            <a:srgbClr val="F26B43"/>
          </p15:clr>
        </p15:guide>
        <p15:guide id="2" pos="7469">
          <p15:clr>
            <a:srgbClr val="F26B43"/>
          </p15:clr>
        </p15:guide>
        <p15:guide id="3" orient="horz" pos="663">
          <p15:clr>
            <a:srgbClr val="F26B43"/>
          </p15:clr>
        </p15:guide>
        <p15:guide id="4" pos="3840">
          <p15:clr>
            <a:srgbClr val="547EBF"/>
          </p15:clr>
        </p15:guide>
        <p15:guide id="5" pos="5632">
          <p15:clr>
            <a:srgbClr val="A4A3A4"/>
          </p15:clr>
        </p15:guide>
        <p15:guide id="6" orient="horz" pos="572">
          <p15:clr>
            <a:srgbClr val="A4A3A4"/>
          </p15:clr>
        </p15:guide>
        <p15:guide id="7" orient="horz" pos="4088">
          <p15:clr>
            <a:srgbClr val="A4A3A4"/>
          </p15:clr>
        </p15:guide>
        <p15:guide id="8" orient="horz" pos="3997">
          <p15:clr>
            <a:srgbClr val="F26B43"/>
          </p15:clr>
        </p15:guide>
        <p15:guide id="9" orient="horz" pos="2319">
          <p15:clr>
            <a:srgbClr val="547EBF"/>
          </p15:clr>
        </p15:guide>
        <p15:guide id="10" pos="1935">
          <p15:clr>
            <a:srgbClr val="A4A3A4"/>
          </p15:clr>
        </p15:guide>
        <p15:guide id="11" pos="2048">
          <p15:clr>
            <a:srgbClr val="A4A3A4"/>
          </p15:clr>
        </p15:guide>
        <p15:guide id="12" pos="5745">
          <p15:clr>
            <a:srgbClr val="A4A3A4"/>
          </p15:clr>
        </p15:guide>
        <p15:guide id="13" orient="horz" pos="164">
          <p15:clr>
            <a:srgbClr val="A4A3A4"/>
          </p15:clr>
        </p15:guide>
        <p15:guide id="14" pos="3772">
          <p15:clr>
            <a:srgbClr val="A4A3A4"/>
          </p15:clr>
        </p15:guide>
        <p15:guide id="15" pos="3908">
          <p15:clr>
            <a:srgbClr val="A4A3A4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Номер слайда 8">
            <a:extLst>
              <a:ext uri="{FF2B5EF4-FFF2-40B4-BE49-F238E27FC236}">
                <a16:creationId xmlns="" xmlns:a16="http://schemas.microsoft.com/office/drawing/2014/main" id="{08DAA15E-4ED5-B648-A5A0-607B67CFAF3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1036E43-BD2F-D44D-850A-5FFB2524270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B254E40E-960F-084C-87BC-767853133E0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ru-RU" dirty="0"/>
              <a:t>ОБРАЗЕЦ ЗАГОЛОВКА</a:t>
            </a:r>
          </a:p>
        </p:txBody>
      </p:sp>
      <p:pic>
        <p:nvPicPr>
          <p:cNvPr id="7" name="Picture 4">
            <a:extLst>
              <a:ext uri="{FF2B5EF4-FFF2-40B4-BE49-F238E27FC236}">
                <a16:creationId xmlns="" xmlns:a16="http://schemas.microsoft.com/office/drawing/2014/main" id="{CE5DE1A6-9110-B147-B02C-875AE70CAB86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8883" y="6116453"/>
            <a:ext cx="1092121" cy="577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5">
            <a:extLst>
              <a:ext uri="{FF2B5EF4-FFF2-40B4-BE49-F238E27FC236}">
                <a16:creationId xmlns="" xmlns:a16="http://schemas.microsoft.com/office/drawing/2014/main" id="{9C5FC8B2-A80D-AE4C-BC72-D2092F4A019B}"/>
              </a:ext>
            </a:extLst>
          </p:cNvPr>
          <p:cNvPicPr>
            <a:picLocks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" y="879312"/>
            <a:ext cx="9945934" cy="444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14628394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Текст 4">
            <a:extLst>
              <a:ext uri="{FF2B5EF4-FFF2-40B4-BE49-F238E27FC236}">
                <a16:creationId xmlns="" xmlns:a16="http://schemas.microsoft.com/office/drawing/2014/main" id="{9767DD4F-A865-0147-8463-A483F22E92B3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77201" y="5334431"/>
            <a:ext cx="7839518" cy="480000"/>
          </a:xfrm>
        </p:spPr>
        <p:txBody>
          <a:bodyPr>
            <a:noAutofit/>
          </a:bodyPr>
          <a:lstStyle>
            <a:lvl1pPr marL="0" marR="0" indent="0" algn="l" defTabSz="742927" rtl="0" eaLnBrk="1" fontAlgn="auto" latinLnBrk="0" hangingPunct="1">
              <a:lnSpc>
                <a:spcPct val="100000"/>
              </a:lnSpc>
              <a:spcBef>
                <a:spcPts val="244"/>
              </a:spcBef>
              <a:spcAft>
                <a:spcPts val="0"/>
              </a:spcAft>
              <a:buClr>
                <a:schemeClr val="accent4"/>
              </a:buClr>
              <a:buSzTx/>
              <a:buFontTx/>
              <a:buNone/>
              <a:tabLst/>
              <a:defRPr sz="1733">
                <a:solidFill>
                  <a:schemeClr val="tx1"/>
                </a:solidFill>
              </a:defRPr>
            </a:lvl1pPr>
          </a:lstStyle>
          <a:p>
            <a:pPr marL="0" marR="0" lvl="0" indent="0" algn="l" defTabSz="742927" rtl="0" eaLnBrk="1" fontAlgn="auto" latinLnBrk="0" hangingPunct="1">
              <a:lnSpc>
                <a:spcPct val="100000"/>
              </a:lnSpc>
              <a:spcBef>
                <a:spcPts val="244"/>
              </a:spcBef>
              <a:spcAft>
                <a:spcPts val="0"/>
              </a:spcAft>
              <a:buClr>
                <a:schemeClr val="accent4"/>
              </a:buClr>
              <a:buSzTx/>
              <a:buFontTx/>
              <a:buNone/>
              <a:tabLst/>
              <a:defRPr/>
            </a:pPr>
            <a:r>
              <a:rPr lang="ru-RU" altLang="ru-RU" sz="1733" dirty="0">
                <a:latin typeface="Arial" panose="020B0604020202020204" pitchFamily="34" charset="0"/>
              </a:rPr>
              <a:t>Наименование самостоятельного структурного подразделения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568718" y="2484413"/>
            <a:ext cx="7761000" cy="1383663"/>
          </a:xfrm>
        </p:spPr>
        <p:txBody>
          <a:bodyPr anchor="ctr" anchorCtr="0">
            <a:normAutofit/>
          </a:bodyPr>
          <a:lstStyle>
            <a:lvl1pPr algn="just">
              <a:lnSpc>
                <a:spcPct val="100000"/>
              </a:lnSpc>
              <a:defRPr sz="1733">
                <a:solidFill>
                  <a:srgbClr val="448A18"/>
                </a:solidFill>
              </a:defRPr>
            </a:lvl1pPr>
          </a:lstStyle>
          <a:p>
            <a:r>
              <a:rPr lang="ru-RU" dirty="0"/>
              <a:t>ЗАГОЛОВОК ПРЕЗЕНТАЦИИ</a:t>
            </a:r>
            <a:endParaRPr lang="en-US" dirty="0"/>
          </a:p>
        </p:txBody>
      </p:sp>
      <p:sp>
        <p:nvSpPr>
          <p:cNvPr id="7" name="Дата 6">
            <a:extLst>
              <a:ext uri="{FF2B5EF4-FFF2-40B4-BE49-F238E27FC236}">
                <a16:creationId xmlns="" xmlns:a16="http://schemas.microsoft.com/office/drawing/2014/main" id="{DAAC8F0F-99D3-8B4E-AD2E-48F6CE71E00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956650" y="6093602"/>
            <a:ext cx="1949351" cy="365125"/>
          </a:xfrm>
        </p:spPr>
        <p:txBody>
          <a:bodyPr/>
          <a:lstStyle>
            <a:lvl1pPr>
              <a:defRPr sz="1408">
                <a:solidFill>
                  <a:schemeClr val="tx1"/>
                </a:solidFill>
              </a:defRPr>
            </a:lvl1pPr>
          </a:lstStyle>
          <a:p>
            <a:fld id="{84A12F13-89C3-9148-A57A-F254B7E16E9E}" type="datetime4">
              <a:rPr lang="ru-RU" smtClean="0"/>
              <a:pPr/>
              <a:t>6 июля 2021 г.</a:t>
            </a:fld>
            <a:endParaRPr lang="ru-RU"/>
          </a:p>
        </p:txBody>
      </p:sp>
      <p:sp>
        <p:nvSpPr>
          <p:cNvPr id="8" name="Номер слайда 7">
            <a:extLst>
              <a:ext uri="{FF2B5EF4-FFF2-40B4-BE49-F238E27FC236}">
                <a16:creationId xmlns="" xmlns:a16="http://schemas.microsoft.com/office/drawing/2014/main" id="{1EF3F938-9A83-0349-9CF8-BCFC628FE361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>
                    <a:alpha val="0"/>
                  </a:schemeClr>
                </a:solidFill>
              </a:defRPr>
            </a:lvl1pPr>
          </a:lstStyle>
          <a:p>
            <a:fld id="{51036E43-BD2F-D44D-850A-5FFB25242708}" type="slidenum">
              <a:rPr lang="ru-RU" smtClean="0"/>
              <a:pPr/>
              <a:t>‹#›</a:t>
            </a:fld>
            <a:endParaRPr lang="ru-RU"/>
          </a:p>
        </p:txBody>
      </p:sp>
      <p:pic>
        <p:nvPicPr>
          <p:cNvPr id="12" name="Рисунок 11">
            <a:extLst>
              <a:ext uri="{FF2B5EF4-FFF2-40B4-BE49-F238E27FC236}">
                <a16:creationId xmlns="" xmlns:a16="http://schemas.microsoft.com/office/drawing/2014/main" id="{8FF7C940-6023-4944-875C-4BFD268B015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5125" y="5933775"/>
            <a:ext cx="2239410" cy="684780"/>
          </a:xfrm>
          <a:prstGeom prst="rect">
            <a:avLst/>
          </a:prstGeom>
        </p:spPr>
      </p:pic>
      <p:pic>
        <p:nvPicPr>
          <p:cNvPr id="20" name="Picture 2">
            <a:extLst>
              <a:ext uri="{FF2B5EF4-FFF2-40B4-BE49-F238E27FC236}">
                <a16:creationId xmlns="" xmlns:a16="http://schemas.microsoft.com/office/drawing/2014/main" id="{F95DCCA7-9DB9-FD4D-B53F-866FB935F10D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125" y="260648"/>
            <a:ext cx="2374403" cy="820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Прямоугольник 9">
            <a:extLst>
              <a:ext uri="{FF2B5EF4-FFF2-40B4-BE49-F238E27FC236}">
                <a16:creationId xmlns="" xmlns:a16="http://schemas.microsoft.com/office/drawing/2014/main" id="{D674CA2C-3094-0C4C-BAA0-3522F3FEA32A}"/>
              </a:ext>
            </a:extLst>
          </p:cNvPr>
          <p:cNvSpPr/>
          <p:nvPr userDrawn="1"/>
        </p:nvSpPr>
        <p:spPr bwMode="auto">
          <a:xfrm>
            <a:off x="457175" y="2495143"/>
            <a:ext cx="65719" cy="1372933"/>
          </a:xfrm>
          <a:prstGeom prst="rect">
            <a:avLst/>
          </a:prstGeom>
          <a:solidFill>
            <a:srgbClr val="FFD105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13" name="Picture 2">
            <a:extLst>
              <a:ext uri="{FF2B5EF4-FFF2-40B4-BE49-F238E27FC236}">
                <a16:creationId xmlns="" xmlns:a16="http://schemas.microsoft.com/office/drawing/2014/main" id="{1505A451-2A3C-614A-8FB4-1AE1487A7A72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8997" y="2484414"/>
            <a:ext cx="1075857" cy="1383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2463130851"/>
      </p:ext>
    </p:extLst>
  </p:cSld>
  <p:clrMapOvr>
    <a:masterClrMapping/>
  </p:clrMapOvr>
  <p:extLst>
    <p:ext uri="{DCECCB84-F9BA-43D5-87BE-67443E8EF086}">
      <p15:sldGuideLst xmlns="" xmlns:p15="http://schemas.microsoft.com/office/powerpoint/2012/main"/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 userDrawn="1">
            <p:extLst/>
          </p:nvPr>
        </p:nvGraphicFramePr>
        <p:xfrm>
          <a:off x="1763" y="1675"/>
          <a:ext cx="1754" cy="1619"/>
        </p:xfrm>
        <a:graphic>
          <a:graphicData uri="http://schemas.openxmlformats.org/presentationml/2006/ole">
            <p:oleObj spid="_x0000_s4184" name="think-cell Slide" r:id="rId4" imgW="360" imgH="360" progId="">
              <p:embed/>
            </p:oleObj>
          </a:graphicData>
        </a:graphic>
      </p:graphicFrame>
      <p:sp>
        <p:nvSpPr>
          <p:cNvPr id="9" name="Rectangle 8" hidden="1">
            <a:extLst>
              <a:ext uri="{FF2B5EF4-FFF2-40B4-BE49-F238E27FC236}">
                <a16:creationId xmlns="" xmlns:a16="http://schemas.microsoft.com/office/drawing/2014/main" id="{6E008F18-E19A-4BCC-B3CC-C997B822A233}"/>
              </a:ext>
            </a:extLst>
          </p:cNvPr>
          <p:cNvSpPr/>
          <p:nvPr userDrawn="1">
            <p:custDataLst>
              <p:tags r:id="rId2"/>
            </p:custDataLst>
          </p:nvPr>
        </p:nvSpPr>
        <p:spPr>
          <a:xfrm>
            <a:off x="2" y="0"/>
            <a:ext cx="175483" cy="161974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algn="ctr" eaLnBrk="1" hangingPunct="1"/>
            <a:endParaRPr lang="en-US" sz="2600" b="1" dirty="0">
              <a:solidFill>
                <a:srgbClr val="000000"/>
              </a:solidFill>
              <a:sym typeface="Arial" panose="020B0604020202020204" pitchFamily="34" charset="0"/>
            </a:endParaRPr>
          </a:p>
        </p:txBody>
      </p:sp>
      <p:sp>
        <p:nvSpPr>
          <p:cNvPr id="27" name="Rectangle 26">
            <a:extLst>
              <a:ext uri="{FF2B5EF4-FFF2-40B4-BE49-F238E27FC236}">
                <a16:creationId xmlns="" xmlns:a16="http://schemas.microsoft.com/office/drawing/2014/main" id="{DD94DCDE-69FE-4CE6-BE0B-CA0EBB7C139A}"/>
              </a:ext>
            </a:extLst>
          </p:cNvPr>
          <p:cNvSpPr>
            <a:spLocks/>
          </p:cNvSpPr>
          <p:nvPr userDrawn="1"/>
        </p:nvSpPr>
        <p:spPr>
          <a:xfrm>
            <a:off x="3" y="2384265"/>
            <a:ext cx="4987145" cy="2171572"/>
          </a:xfrm>
          <a:prstGeom prst="rect">
            <a:avLst/>
          </a:prstGeom>
          <a:solidFill>
            <a:srgbClr val="245F34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7740" tIns="48870" rIns="97740" bIns="48870" rtlCol="0" anchor="ctr">
            <a:noAutofit/>
          </a:bodyPr>
          <a:lstStyle/>
          <a:p>
            <a:pPr algn="ctr" eaLnBrk="1" hangingPunct="1"/>
            <a:endParaRPr lang="ru-RU" sz="1700" dirty="0">
              <a:solidFill>
                <a:srgbClr val="000000"/>
              </a:solidFill>
            </a:endParaRPr>
          </a:p>
        </p:txBody>
      </p:sp>
      <p:sp>
        <p:nvSpPr>
          <p:cNvPr id="28" name="Rectangle 27">
            <a:extLst>
              <a:ext uri="{FF2B5EF4-FFF2-40B4-BE49-F238E27FC236}">
                <a16:creationId xmlns="" xmlns:a16="http://schemas.microsoft.com/office/drawing/2014/main" id="{6D119688-0F16-4613-9C0C-2CEEBA8A7F94}"/>
              </a:ext>
            </a:extLst>
          </p:cNvPr>
          <p:cNvSpPr>
            <a:spLocks/>
          </p:cNvSpPr>
          <p:nvPr userDrawn="1"/>
        </p:nvSpPr>
        <p:spPr>
          <a:xfrm>
            <a:off x="4987175" y="2384265"/>
            <a:ext cx="786163" cy="2171572"/>
          </a:xfrm>
          <a:prstGeom prst="rect">
            <a:avLst/>
          </a:prstGeom>
          <a:solidFill>
            <a:schemeClr val="accent3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7740" tIns="48870" rIns="97740" bIns="48870" rtlCol="0" anchor="ctr">
            <a:noAutofit/>
          </a:bodyPr>
          <a:lstStyle/>
          <a:p>
            <a:pPr algn="ctr" eaLnBrk="1" hangingPunct="1"/>
            <a:endParaRPr lang="ru-RU" sz="1700" dirty="0">
              <a:solidFill>
                <a:srgbClr val="000000"/>
              </a:solidFill>
            </a:endParaRPr>
          </a:p>
        </p:txBody>
      </p:sp>
      <p:sp>
        <p:nvSpPr>
          <p:cNvPr id="29" name="Rectangle 28">
            <a:extLst>
              <a:ext uri="{FF2B5EF4-FFF2-40B4-BE49-F238E27FC236}">
                <a16:creationId xmlns="" xmlns:a16="http://schemas.microsoft.com/office/drawing/2014/main" id="{783AB1B1-AAD2-48E2-A5F1-30C4806FA521}"/>
              </a:ext>
            </a:extLst>
          </p:cNvPr>
          <p:cNvSpPr>
            <a:spLocks/>
          </p:cNvSpPr>
          <p:nvPr userDrawn="1"/>
        </p:nvSpPr>
        <p:spPr>
          <a:xfrm>
            <a:off x="5941774" y="2384265"/>
            <a:ext cx="493494" cy="2171572"/>
          </a:xfrm>
          <a:prstGeom prst="rect">
            <a:avLst/>
          </a:prstGeom>
          <a:solidFill>
            <a:schemeClr val="accent2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7740" tIns="48870" rIns="97740" bIns="48870" rtlCol="0" anchor="ctr">
            <a:noAutofit/>
          </a:bodyPr>
          <a:lstStyle/>
          <a:p>
            <a:pPr algn="ctr" eaLnBrk="1" hangingPunct="1"/>
            <a:endParaRPr lang="ru-RU" sz="1700" dirty="0">
              <a:solidFill>
                <a:srgbClr val="000000"/>
              </a:solidFill>
            </a:endParaRPr>
          </a:p>
        </p:txBody>
      </p:sp>
      <p:sp>
        <p:nvSpPr>
          <p:cNvPr id="30" name="Rectangle 29">
            <a:extLst>
              <a:ext uri="{FF2B5EF4-FFF2-40B4-BE49-F238E27FC236}">
                <a16:creationId xmlns="" xmlns:a16="http://schemas.microsoft.com/office/drawing/2014/main" id="{11DA4098-32D7-4892-A86B-554548A15ACE}"/>
              </a:ext>
            </a:extLst>
          </p:cNvPr>
          <p:cNvSpPr>
            <a:spLocks/>
          </p:cNvSpPr>
          <p:nvPr userDrawn="1"/>
        </p:nvSpPr>
        <p:spPr>
          <a:xfrm>
            <a:off x="6767349" y="2384265"/>
            <a:ext cx="982701" cy="2171572"/>
          </a:xfrm>
          <a:prstGeom prst="rect">
            <a:avLst/>
          </a:prstGeom>
          <a:solidFill>
            <a:schemeClr val="accent1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7740" tIns="48870" rIns="97740" bIns="48870" rtlCol="0" anchor="ctr">
            <a:noAutofit/>
          </a:bodyPr>
          <a:lstStyle/>
          <a:p>
            <a:pPr algn="ctr" eaLnBrk="1" hangingPunct="1"/>
            <a:endParaRPr lang="ru-RU" sz="1700" dirty="0">
              <a:solidFill>
                <a:srgbClr val="000000"/>
              </a:solidFill>
            </a:endParaRPr>
          </a:p>
        </p:txBody>
      </p:sp>
      <p:sp>
        <p:nvSpPr>
          <p:cNvPr id="31" name="Rectangle 30">
            <a:extLst>
              <a:ext uri="{FF2B5EF4-FFF2-40B4-BE49-F238E27FC236}">
                <a16:creationId xmlns="" xmlns:a16="http://schemas.microsoft.com/office/drawing/2014/main" id="{739C427F-977A-480A-97C4-D7BF701E5611}"/>
              </a:ext>
            </a:extLst>
          </p:cNvPr>
          <p:cNvSpPr>
            <a:spLocks/>
          </p:cNvSpPr>
          <p:nvPr userDrawn="1"/>
        </p:nvSpPr>
        <p:spPr>
          <a:xfrm>
            <a:off x="7750021" y="2384265"/>
            <a:ext cx="338536" cy="2171572"/>
          </a:xfrm>
          <a:prstGeom prst="rect">
            <a:avLst/>
          </a:prstGeom>
          <a:solidFill>
            <a:schemeClr val="accent5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7740" tIns="48870" rIns="97740" bIns="48870" rtlCol="0" anchor="ctr">
            <a:noAutofit/>
          </a:bodyPr>
          <a:lstStyle/>
          <a:p>
            <a:pPr algn="ctr" eaLnBrk="1" hangingPunct="1"/>
            <a:endParaRPr lang="ru-RU" sz="1700" dirty="0">
              <a:solidFill>
                <a:srgbClr val="000000"/>
              </a:solidFill>
            </a:endParaRPr>
          </a:p>
        </p:txBody>
      </p:sp>
      <p:sp>
        <p:nvSpPr>
          <p:cNvPr id="32" name="Rectangle 31">
            <a:extLst>
              <a:ext uri="{FF2B5EF4-FFF2-40B4-BE49-F238E27FC236}">
                <a16:creationId xmlns="" xmlns:a16="http://schemas.microsoft.com/office/drawing/2014/main" id="{11381BC1-3149-404D-BA59-F9980FCE76DF}"/>
              </a:ext>
            </a:extLst>
          </p:cNvPr>
          <p:cNvSpPr>
            <a:spLocks/>
          </p:cNvSpPr>
          <p:nvPr userDrawn="1"/>
        </p:nvSpPr>
        <p:spPr>
          <a:xfrm>
            <a:off x="8261631" y="2384265"/>
            <a:ext cx="658113" cy="2171572"/>
          </a:xfrm>
          <a:prstGeom prst="rect">
            <a:avLst/>
          </a:prstGeom>
          <a:solidFill>
            <a:schemeClr val="accent2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7740" tIns="48870" rIns="97740" bIns="48870" rtlCol="0" anchor="ctr">
            <a:noAutofit/>
          </a:bodyPr>
          <a:lstStyle/>
          <a:p>
            <a:pPr algn="ctr" eaLnBrk="1" hangingPunct="1"/>
            <a:endParaRPr lang="ru-RU" sz="1700" dirty="0">
              <a:solidFill>
                <a:srgbClr val="000000"/>
              </a:solidFill>
            </a:endParaRPr>
          </a:p>
        </p:txBody>
      </p:sp>
      <p:sp>
        <p:nvSpPr>
          <p:cNvPr id="33" name="Rectangle 32">
            <a:extLst>
              <a:ext uri="{FF2B5EF4-FFF2-40B4-BE49-F238E27FC236}">
                <a16:creationId xmlns="" xmlns:a16="http://schemas.microsoft.com/office/drawing/2014/main" id="{BD0C7740-4AC9-4497-A649-DCCAAEC24CC3}"/>
              </a:ext>
            </a:extLst>
          </p:cNvPr>
          <p:cNvSpPr>
            <a:spLocks/>
          </p:cNvSpPr>
          <p:nvPr userDrawn="1"/>
        </p:nvSpPr>
        <p:spPr>
          <a:xfrm>
            <a:off x="9258901" y="2384265"/>
            <a:ext cx="168463" cy="2171572"/>
          </a:xfrm>
          <a:prstGeom prst="rect">
            <a:avLst/>
          </a:prstGeom>
          <a:solidFill>
            <a:schemeClr val="accent1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7740" tIns="48870" rIns="97740" bIns="48870" rtlCol="0" anchor="ctr">
            <a:noAutofit/>
          </a:bodyPr>
          <a:lstStyle/>
          <a:p>
            <a:pPr algn="ctr" eaLnBrk="1" hangingPunct="1"/>
            <a:endParaRPr lang="ru-RU" sz="1700" dirty="0">
              <a:solidFill>
                <a:srgbClr val="000000"/>
              </a:solidFill>
            </a:endParaRPr>
          </a:p>
        </p:txBody>
      </p:sp>
      <p:sp>
        <p:nvSpPr>
          <p:cNvPr id="34" name="Rectangle 33">
            <a:extLst>
              <a:ext uri="{FF2B5EF4-FFF2-40B4-BE49-F238E27FC236}">
                <a16:creationId xmlns="" xmlns:a16="http://schemas.microsoft.com/office/drawing/2014/main" id="{5D7A7786-AFFE-48DF-A8EF-85C4F916D452}"/>
              </a:ext>
            </a:extLst>
          </p:cNvPr>
          <p:cNvSpPr>
            <a:spLocks/>
          </p:cNvSpPr>
          <p:nvPr userDrawn="1"/>
        </p:nvSpPr>
        <p:spPr>
          <a:xfrm>
            <a:off x="9421668" y="2384265"/>
            <a:ext cx="484332" cy="2171572"/>
          </a:xfrm>
          <a:prstGeom prst="rect">
            <a:avLst/>
          </a:prstGeom>
          <a:solidFill>
            <a:schemeClr val="accent3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7740" tIns="48870" rIns="97740" bIns="48870" rtlCol="0" anchor="ctr">
            <a:noAutofit/>
          </a:bodyPr>
          <a:lstStyle/>
          <a:p>
            <a:pPr algn="ctr" eaLnBrk="1" hangingPunct="1"/>
            <a:endParaRPr lang="ru-RU" sz="1700" dirty="0">
              <a:solidFill>
                <a:srgbClr val="000000"/>
              </a:solidFill>
            </a:endParaRPr>
          </a:p>
        </p:txBody>
      </p:sp>
      <p:sp>
        <p:nvSpPr>
          <p:cNvPr id="13314" name="Title"/>
          <p:cNvSpPr>
            <a:spLocks noGrp="1" noChangeArrowheads="1"/>
          </p:cNvSpPr>
          <p:nvPr userDrawn="1">
            <p:ph type="ctrTitle"/>
          </p:nvPr>
        </p:nvSpPr>
        <p:spPr>
          <a:xfrm>
            <a:off x="410033" y="3069944"/>
            <a:ext cx="4357498" cy="800219"/>
          </a:xfrm>
          <a:prstGeom prst="rect">
            <a:avLst/>
          </a:prstGeom>
        </p:spPr>
        <p:txBody>
          <a:bodyPr anchor="ctr">
            <a:spAutoFit/>
          </a:bodyPr>
          <a:lstStyle>
            <a:lvl1pPr>
              <a:defRPr sz="2600" b="1" baseline="0">
                <a:solidFill>
                  <a:schemeClr val="bg2"/>
                </a:solidFill>
                <a:latin typeface="+mj-lt"/>
                <a:ea typeface="+mj-ea"/>
              </a:defRPr>
            </a:lvl1pPr>
          </a:lstStyle>
          <a:p>
            <a:pPr lvl="0" latinLnBrk="0"/>
            <a:r>
              <a:rPr lang="en-US" noProof="0"/>
              <a:t>Click to edit Master title style</a:t>
            </a:r>
            <a:endParaRPr lang="ru-RU" noProof="0" dirty="0"/>
          </a:p>
        </p:txBody>
      </p:sp>
      <p:sp>
        <p:nvSpPr>
          <p:cNvPr id="13315" name="Subtitle" hidden="1"/>
          <p:cNvSpPr>
            <a:spLocks noGrp="1" noChangeArrowheads="1"/>
          </p:cNvSpPr>
          <p:nvPr userDrawn="1">
            <p:ph type="subTitle" idx="1"/>
          </p:nvPr>
        </p:nvSpPr>
        <p:spPr>
          <a:xfrm>
            <a:off x="410033" y="4742763"/>
            <a:ext cx="4357498" cy="219820"/>
          </a:xfrm>
          <a:prstGeom prst="rect">
            <a:avLst/>
          </a:prstGeom>
        </p:spPr>
        <p:txBody>
          <a:bodyPr wrap="square">
            <a:noAutofit/>
          </a:bodyPr>
          <a:lstStyle>
            <a:lvl1pPr>
              <a:defRPr sz="1500" cap="all" baseline="0">
                <a:solidFill>
                  <a:schemeClr val="accent6"/>
                </a:solidFill>
                <a:latin typeface="+mn-lt"/>
                <a:ea typeface="+mn-ea"/>
              </a:defRPr>
            </a:lvl1pPr>
          </a:lstStyle>
          <a:p>
            <a:pPr lvl="0" latinLnBrk="0"/>
            <a:r>
              <a:rPr lang="en-US" noProof="0"/>
              <a:t>Click to edit Master subtitle style</a:t>
            </a:r>
            <a:endParaRPr lang="ru-RU" noProof="0" dirty="0"/>
          </a:p>
        </p:txBody>
      </p:sp>
      <p:sp>
        <p:nvSpPr>
          <p:cNvPr id="57" name="Document type" hidden="1"/>
          <p:cNvSpPr txBox="1">
            <a:spLocks noChangeArrowheads="1"/>
          </p:cNvSpPr>
          <p:nvPr userDrawn="1"/>
        </p:nvSpPr>
        <p:spPr bwMode="gray">
          <a:xfrm>
            <a:off x="410033" y="5157110"/>
            <a:ext cx="4357498" cy="2198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0" anchor="b">
            <a:no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ru-RU" sz="1500" dirty="0">
                <a:solidFill>
                  <a:srgbClr val="808080"/>
                </a:solidFill>
                <a:latin typeface="Arial"/>
                <a:cs typeface="+mn-cs"/>
              </a:rPr>
              <a:t>Тип документа | Дата</a:t>
            </a:r>
          </a:p>
        </p:txBody>
      </p:sp>
      <p:sp>
        <p:nvSpPr>
          <p:cNvPr id="26" name="Disclaimer-Russian (Russia)" hidden="1"/>
          <p:cNvSpPr>
            <a:spLocks noChangeArrowheads="1"/>
          </p:cNvSpPr>
          <p:nvPr userDrawn="1"/>
        </p:nvSpPr>
        <p:spPr bwMode="black">
          <a:xfrm>
            <a:off x="410033" y="6452334"/>
            <a:ext cx="9152736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0" anchor="b">
            <a:spAutoFit/>
          </a:bodyPr>
          <a:lstStyle/>
          <a:p>
            <a:pPr defTabSz="860318"/>
            <a:r>
              <a:rPr lang="ru-RU" sz="900" dirty="0">
                <a:solidFill>
                  <a:srgbClr val="808080"/>
                </a:solidFill>
                <a:latin typeface="Arial"/>
                <a:cs typeface="+mn-cs"/>
              </a:rPr>
              <a:t>КОНФИДЕНЦИАЛЬНАЯ ИНФОРМАЦИЯ, СОБСТВЕННОСТЬ ООО"Мак-Кинзи и Компания СиАйЭс"</a:t>
            </a:r>
          </a:p>
          <a:p>
            <a:pPr defTabSz="860318"/>
            <a:r>
              <a:rPr lang="ru-RU" sz="900" dirty="0">
                <a:solidFill>
                  <a:srgbClr val="808080"/>
                </a:solidFill>
                <a:latin typeface="Arial"/>
                <a:cs typeface="+mn-cs"/>
              </a:rPr>
              <a:t>Любое использование этого документа без специального разрешения ООО "Мак-Кинзи и Компания СиАйЭс" строго запрещено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="" xmlns:a16="http://schemas.microsoft.com/office/drawing/2014/main" id="{5AF54115-2C0A-440F-8D7F-6BC61D04F7B5}"/>
              </a:ext>
            </a:extLst>
          </p:cNvPr>
          <p:cNvSpPr>
            <a:spLocks/>
          </p:cNvSpPr>
          <p:nvPr userDrawn="1"/>
        </p:nvSpPr>
        <p:spPr>
          <a:xfrm>
            <a:off x="0" y="546851"/>
            <a:ext cx="136500" cy="633904"/>
          </a:xfrm>
          <a:prstGeom prst="rect">
            <a:avLst/>
          </a:prstGeom>
          <a:solidFill>
            <a:srgbClr val="F6BC1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7740" tIns="48870" rIns="97740" bIns="48870" rtlCol="0" anchor="ctr">
            <a:noAutofit/>
          </a:bodyPr>
          <a:lstStyle/>
          <a:p>
            <a:pPr algn="ctr" eaLnBrk="1" hangingPunct="1"/>
            <a:endParaRPr lang="en-US" sz="1700" dirty="0">
              <a:solidFill>
                <a:srgbClr val="FFFFFF"/>
              </a:solidFill>
            </a:endParaRPr>
          </a:p>
        </p:txBody>
      </p:sp>
      <p:grpSp>
        <p:nvGrpSpPr>
          <p:cNvPr id="13365" name="Group 13364">
            <a:extLst>
              <a:ext uri="{FF2B5EF4-FFF2-40B4-BE49-F238E27FC236}">
                <a16:creationId xmlns="" xmlns:a16="http://schemas.microsoft.com/office/drawing/2014/main" id="{BAC9BFC8-9C72-4059-A28A-B61CEB28B6B4}"/>
              </a:ext>
            </a:extLst>
          </p:cNvPr>
          <p:cNvGrpSpPr/>
          <p:nvPr userDrawn="1"/>
        </p:nvGrpSpPr>
        <p:grpSpPr>
          <a:xfrm>
            <a:off x="6446186" y="539062"/>
            <a:ext cx="3375698" cy="644472"/>
            <a:chOff x="5831524" y="528331"/>
            <a:chExt cx="3053817" cy="631642"/>
          </a:xfrm>
        </p:grpSpPr>
        <p:sp>
          <p:nvSpPr>
            <p:cNvPr id="13322" name="Freeform: Shape 13321">
              <a:extLst>
                <a:ext uri="{FF2B5EF4-FFF2-40B4-BE49-F238E27FC236}">
                  <a16:creationId xmlns="" xmlns:a16="http://schemas.microsoft.com/office/drawing/2014/main" id="{64A93DBD-CA15-4162-AB09-48C66C00900F}"/>
                </a:ext>
              </a:extLst>
            </p:cNvPr>
            <p:cNvSpPr/>
            <p:nvPr/>
          </p:nvSpPr>
          <p:spPr>
            <a:xfrm>
              <a:off x="5901707" y="528331"/>
              <a:ext cx="2219522" cy="631642"/>
            </a:xfrm>
            <a:custGeom>
              <a:avLst/>
              <a:gdLst>
                <a:gd name="connsiteX0" fmla="*/ 6049 w 2219522"/>
                <a:gd name="connsiteY0" fmla="*/ 6049 h 631641"/>
                <a:gd name="connsiteX1" fmla="*/ 2215921 w 2219522"/>
                <a:gd name="connsiteY1" fmla="*/ 6049 h 631641"/>
                <a:gd name="connsiteX2" fmla="*/ 2215921 w 2219522"/>
                <a:gd name="connsiteY2" fmla="*/ 628040 h 631641"/>
                <a:gd name="connsiteX3" fmla="*/ 6049 w 2219522"/>
                <a:gd name="connsiteY3" fmla="*/ 628040 h 6316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219522" h="631641">
                  <a:moveTo>
                    <a:pt x="6049" y="6049"/>
                  </a:moveTo>
                  <a:lnTo>
                    <a:pt x="2215921" y="6049"/>
                  </a:lnTo>
                  <a:lnTo>
                    <a:pt x="2215921" y="628040"/>
                  </a:lnTo>
                  <a:lnTo>
                    <a:pt x="6049" y="628040"/>
                  </a:lnTo>
                  <a:close/>
                </a:path>
              </a:pathLst>
            </a:custGeom>
            <a:solidFill>
              <a:srgbClr val="245F34"/>
            </a:solidFill>
            <a:ln w="8756" cap="flat">
              <a:noFill/>
              <a:prstDash val="solid"/>
              <a:miter/>
            </a:ln>
          </p:spPr>
          <p:txBody>
            <a:bodyPr rtlCol="0" anchor="ctr"/>
            <a:lstStyle/>
            <a:p>
              <a:pPr eaLnBrk="1" hangingPunct="1"/>
              <a:endParaRPr lang="ru-RU" sz="1700" dirty="0">
                <a:solidFill>
                  <a:srgbClr val="000000"/>
                </a:solidFill>
                <a:latin typeface="Arial" charset="0"/>
                <a:cs typeface="+mn-cs"/>
              </a:endParaRPr>
            </a:p>
          </p:txBody>
        </p:sp>
        <p:sp>
          <p:nvSpPr>
            <p:cNvPr id="13323" name="Freeform: Shape 13322">
              <a:extLst>
                <a:ext uri="{FF2B5EF4-FFF2-40B4-BE49-F238E27FC236}">
                  <a16:creationId xmlns="" xmlns:a16="http://schemas.microsoft.com/office/drawing/2014/main" id="{7C0D8CD2-7CDB-4008-B178-CF1504176B51}"/>
                </a:ext>
              </a:extLst>
            </p:cNvPr>
            <p:cNvSpPr/>
            <p:nvPr/>
          </p:nvSpPr>
          <p:spPr>
            <a:xfrm>
              <a:off x="5831524" y="528331"/>
              <a:ext cx="78955" cy="631642"/>
            </a:xfrm>
            <a:custGeom>
              <a:avLst/>
              <a:gdLst>
                <a:gd name="connsiteX0" fmla="*/ 6049 w 78955"/>
                <a:gd name="connsiteY0" fmla="*/ 6049 h 631641"/>
                <a:gd name="connsiteX1" fmla="*/ 76231 w 78955"/>
                <a:gd name="connsiteY1" fmla="*/ 6049 h 631641"/>
                <a:gd name="connsiteX2" fmla="*/ 76231 w 78955"/>
                <a:gd name="connsiteY2" fmla="*/ 628040 h 631641"/>
                <a:gd name="connsiteX3" fmla="*/ 6049 w 78955"/>
                <a:gd name="connsiteY3" fmla="*/ 628040 h 6316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8955" h="631641">
                  <a:moveTo>
                    <a:pt x="6049" y="6049"/>
                  </a:moveTo>
                  <a:lnTo>
                    <a:pt x="76231" y="6049"/>
                  </a:lnTo>
                  <a:lnTo>
                    <a:pt x="76231" y="628040"/>
                  </a:lnTo>
                  <a:lnTo>
                    <a:pt x="6049" y="628040"/>
                  </a:lnTo>
                  <a:close/>
                </a:path>
              </a:pathLst>
            </a:custGeom>
            <a:solidFill>
              <a:srgbClr val="FFCB05"/>
            </a:solidFill>
            <a:ln w="8756" cap="flat">
              <a:noFill/>
              <a:prstDash val="solid"/>
              <a:miter/>
            </a:ln>
          </p:spPr>
          <p:txBody>
            <a:bodyPr rtlCol="0" anchor="ctr"/>
            <a:lstStyle/>
            <a:p>
              <a:pPr eaLnBrk="1" hangingPunct="1"/>
              <a:endParaRPr lang="ru-RU" sz="1700" dirty="0">
                <a:solidFill>
                  <a:srgbClr val="000000"/>
                </a:solidFill>
                <a:latin typeface="Arial" charset="0"/>
                <a:cs typeface="+mn-cs"/>
              </a:endParaRPr>
            </a:p>
          </p:txBody>
        </p:sp>
        <p:sp>
          <p:nvSpPr>
            <p:cNvPr id="13324" name="Freeform: Shape 13323">
              <a:extLst>
                <a:ext uri="{FF2B5EF4-FFF2-40B4-BE49-F238E27FC236}">
                  <a16:creationId xmlns="" xmlns:a16="http://schemas.microsoft.com/office/drawing/2014/main" id="{0BD7BD93-0357-4F97-B0D6-CFA7D20B799D}"/>
                </a:ext>
              </a:extLst>
            </p:cNvPr>
            <p:cNvSpPr/>
            <p:nvPr/>
          </p:nvSpPr>
          <p:spPr>
            <a:xfrm>
              <a:off x="6492117" y="769583"/>
              <a:ext cx="105274" cy="149138"/>
            </a:xfrm>
            <a:custGeom>
              <a:avLst/>
              <a:gdLst>
                <a:gd name="connsiteX0" fmla="*/ 55176 w 105273"/>
                <a:gd name="connsiteY0" fmla="*/ 70090 h 149137"/>
                <a:gd name="connsiteX1" fmla="*/ 75354 w 105273"/>
                <a:gd name="connsiteY1" fmla="*/ 63949 h 149137"/>
                <a:gd name="connsiteX2" fmla="*/ 82372 w 105273"/>
                <a:gd name="connsiteY2" fmla="*/ 47281 h 149137"/>
                <a:gd name="connsiteX3" fmla="*/ 75354 w 105273"/>
                <a:gd name="connsiteY3" fmla="*/ 31490 h 149137"/>
                <a:gd name="connsiteX4" fmla="*/ 56054 w 105273"/>
                <a:gd name="connsiteY4" fmla="*/ 26226 h 149137"/>
                <a:gd name="connsiteX5" fmla="*/ 31490 w 105273"/>
                <a:gd name="connsiteY5" fmla="*/ 26226 h 149137"/>
                <a:gd name="connsiteX6" fmla="*/ 31490 w 105273"/>
                <a:gd name="connsiteY6" fmla="*/ 70090 h 149137"/>
                <a:gd name="connsiteX7" fmla="*/ 55176 w 105273"/>
                <a:gd name="connsiteY7" fmla="*/ 70090 h 149137"/>
                <a:gd name="connsiteX8" fmla="*/ 54299 w 105273"/>
                <a:gd name="connsiteY8" fmla="*/ 6049 h 149137"/>
                <a:gd name="connsiteX9" fmla="*/ 91145 w 105273"/>
                <a:gd name="connsiteY9" fmla="*/ 13944 h 149137"/>
                <a:gd name="connsiteX10" fmla="*/ 107813 w 105273"/>
                <a:gd name="connsiteY10" fmla="*/ 47281 h 149137"/>
                <a:gd name="connsiteX11" fmla="*/ 60440 w 105273"/>
                <a:gd name="connsiteY11" fmla="*/ 90268 h 149137"/>
                <a:gd name="connsiteX12" fmla="*/ 31490 w 105273"/>
                <a:gd name="connsiteY12" fmla="*/ 90268 h 149137"/>
                <a:gd name="connsiteX13" fmla="*/ 31490 w 105273"/>
                <a:gd name="connsiteY13" fmla="*/ 144659 h 149137"/>
                <a:gd name="connsiteX14" fmla="*/ 6049 w 105273"/>
                <a:gd name="connsiteY14" fmla="*/ 144659 h 149137"/>
                <a:gd name="connsiteX15" fmla="*/ 6049 w 105273"/>
                <a:gd name="connsiteY15" fmla="*/ 6049 h 149137"/>
                <a:gd name="connsiteX16" fmla="*/ 54299 w 105273"/>
                <a:gd name="connsiteY16" fmla="*/ 6049 h 1491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05273" h="149137">
                  <a:moveTo>
                    <a:pt x="55176" y="70090"/>
                  </a:moveTo>
                  <a:cubicBezTo>
                    <a:pt x="60440" y="70090"/>
                    <a:pt x="69213" y="70090"/>
                    <a:pt x="75354" y="63949"/>
                  </a:cubicBezTo>
                  <a:cubicBezTo>
                    <a:pt x="79740" y="59563"/>
                    <a:pt x="82372" y="53422"/>
                    <a:pt x="82372" y="47281"/>
                  </a:cubicBezTo>
                  <a:cubicBezTo>
                    <a:pt x="82372" y="42017"/>
                    <a:pt x="79740" y="34999"/>
                    <a:pt x="75354" y="31490"/>
                  </a:cubicBezTo>
                  <a:cubicBezTo>
                    <a:pt x="70967" y="27981"/>
                    <a:pt x="63949" y="26226"/>
                    <a:pt x="56054" y="26226"/>
                  </a:cubicBezTo>
                  <a:lnTo>
                    <a:pt x="31490" y="26226"/>
                  </a:lnTo>
                  <a:lnTo>
                    <a:pt x="31490" y="70090"/>
                  </a:lnTo>
                  <a:lnTo>
                    <a:pt x="55176" y="70090"/>
                  </a:lnTo>
                  <a:close/>
                  <a:moveTo>
                    <a:pt x="54299" y="6049"/>
                  </a:moveTo>
                  <a:cubicBezTo>
                    <a:pt x="66581" y="6049"/>
                    <a:pt x="79740" y="6049"/>
                    <a:pt x="91145" y="13944"/>
                  </a:cubicBezTo>
                  <a:cubicBezTo>
                    <a:pt x="99041" y="19208"/>
                    <a:pt x="107813" y="28858"/>
                    <a:pt x="107813" y="47281"/>
                  </a:cubicBezTo>
                  <a:cubicBezTo>
                    <a:pt x="107813" y="67458"/>
                    <a:pt x="95531" y="90268"/>
                    <a:pt x="60440" y="90268"/>
                  </a:cubicBezTo>
                  <a:lnTo>
                    <a:pt x="31490" y="90268"/>
                  </a:lnTo>
                  <a:lnTo>
                    <a:pt x="31490" y="144659"/>
                  </a:lnTo>
                  <a:lnTo>
                    <a:pt x="6049" y="144659"/>
                  </a:lnTo>
                  <a:lnTo>
                    <a:pt x="6049" y="6049"/>
                  </a:lnTo>
                  <a:lnTo>
                    <a:pt x="54299" y="6049"/>
                  </a:lnTo>
                  <a:close/>
                </a:path>
              </a:pathLst>
            </a:custGeom>
            <a:solidFill>
              <a:srgbClr val="FFFFFF"/>
            </a:solidFill>
            <a:ln w="8756" cap="flat">
              <a:noFill/>
              <a:prstDash val="solid"/>
              <a:miter/>
            </a:ln>
          </p:spPr>
          <p:txBody>
            <a:bodyPr rtlCol="0" anchor="ctr"/>
            <a:lstStyle/>
            <a:p>
              <a:pPr eaLnBrk="1" hangingPunct="1"/>
              <a:endParaRPr lang="ru-RU" sz="1700" dirty="0">
                <a:solidFill>
                  <a:srgbClr val="000000"/>
                </a:solidFill>
                <a:latin typeface="Arial" charset="0"/>
                <a:cs typeface="+mn-cs"/>
              </a:endParaRPr>
            </a:p>
          </p:txBody>
        </p:sp>
        <p:sp>
          <p:nvSpPr>
            <p:cNvPr id="13325" name="Freeform: Shape 13324">
              <a:extLst>
                <a:ext uri="{FF2B5EF4-FFF2-40B4-BE49-F238E27FC236}">
                  <a16:creationId xmlns="" xmlns:a16="http://schemas.microsoft.com/office/drawing/2014/main" id="{D8F16D11-8EB5-4205-8558-F759C7E2F54D}"/>
                </a:ext>
              </a:extLst>
            </p:cNvPr>
            <p:cNvSpPr/>
            <p:nvPr/>
          </p:nvSpPr>
          <p:spPr>
            <a:xfrm>
              <a:off x="6601695" y="802920"/>
              <a:ext cx="105274" cy="114046"/>
            </a:xfrm>
            <a:custGeom>
              <a:avLst/>
              <a:gdLst>
                <a:gd name="connsiteX0" fmla="*/ 38591 w 105273"/>
                <a:gd name="connsiteY0" fmla="*/ 88513 h 114046"/>
                <a:gd name="connsiteX1" fmla="*/ 54382 w 105273"/>
                <a:gd name="connsiteY1" fmla="*/ 96409 h 114046"/>
                <a:gd name="connsiteX2" fmla="*/ 70173 w 105273"/>
                <a:gd name="connsiteY2" fmla="*/ 88513 h 114046"/>
                <a:gd name="connsiteX3" fmla="*/ 78069 w 105273"/>
                <a:gd name="connsiteY3" fmla="*/ 59563 h 114046"/>
                <a:gd name="connsiteX4" fmla="*/ 70173 w 105273"/>
                <a:gd name="connsiteY4" fmla="*/ 30613 h 114046"/>
                <a:gd name="connsiteX5" fmla="*/ 54382 w 105273"/>
                <a:gd name="connsiteY5" fmla="*/ 22717 h 114046"/>
                <a:gd name="connsiteX6" fmla="*/ 38591 w 105273"/>
                <a:gd name="connsiteY6" fmla="*/ 30613 h 114046"/>
                <a:gd name="connsiteX7" fmla="*/ 30695 w 105273"/>
                <a:gd name="connsiteY7" fmla="*/ 59563 h 114046"/>
                <a:gd name="connsiteX8" fmla="*/ 38591 w 105273"/>
                <a:gd name="connsiteY8" fmla="*/ 88513 h 114046"/>
                <a:gd name="connsiteX9" fmla="*/ 21923 w 105273"/>
                <a:gd name="connsiteY9" fmla="*/ 18331 h 114046"/>
                <a:gd name="connsiteX10" fmla="*/ 55259 w 105273"/>
                <a:gd name="connsiteY10" fmla="*/ 6049 h 114046"/>
                <a:gd name="connsiteX11" fmla="*/ 88596 w 105273"/>
                <a:gd name="connsiteY11" fmla="*/ 18331 h 114046"/>
                <a:gd name="connsiteX12" fmla="*/ 104387 w 105273"/>
                <a:gd name="connsiteY12" fmla="*/ 59563 h 114046"/>
                <a:gd name="connsiteX13" fmla="*/ 88596 w 105273"/>
                <a:gd name="connsiteY13" fmla="*/ 100795 h 114046"/>
                <a:gd name="connsiteX14" fmla="*/ 55259 w 105273"/>
                <a:gd name="connsiteY14" fmla="*/ 113077 h 114046"/>
                <a:gd name="connsiteX15" fmla="*/ 21923 w 105273"/>
                <a:gd name="connsiteY15" fmla="*/ 100795 h 114046"/>
                <a:gd name="connsiteX16" fmla="*/ 6132 w 105273"/>
                <a:gd name="connsiteY16" fmla="*/ 59563 h 114046"/>
                <a:gd name="connsiteX17" fmla="*/ 21923 w 105273"/>
                <a:gd name="connsiteY17" fmla="*/ 18331 h 1140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05273" h="114046">
                  <a:moveTo>
                    <a:pt x="38591" y="88513"/>
                  </a:moveTo>
                  <a:cubicBezTo>
                    <a:pt x="41223" y="91145"/>
                    <a:pt x="45609" y="96409"/>
                    <a:pt x="54382" y="96409"/>
                  </a:cubicBezTo>
                  <a:cubicBezTo>
                    <a:pt x="63155" y="96409"/>
                    <a:pt x="68419" y="91145"/>
                    <a:pt x="70173" y="88513"/>
                  </a:cubicBezTo>
                  <a:cubicBezTo>
                    <a:pt x="71928" y="86758"/>
                    <a:pt x="78069" y="78863"/>
                    <a:pt x="78069" y="59563"/>
                  </a:cubicBezTo>
                  <a:cubicBezTo>
                    <a:pt x="78069" y="40263"/>
                    <a:pt x="71928" y="32367"/>
                    <a:pt x="70173" y="30613"/>
                  </a:cubicBezTo>
                  <a:cubicBezTo>
                    <a:pt x="67541" y="27981"/>
                    <a:pt x="63155" y="22717"/>
                    <a:pt x="54382" y="22717"/>
                  </a:cubicBezTo>
                  <a:cubicBezTo>
                    <a:pt x="45609" y="22717"/>
                    <a:pt x="40346" y="27981"/>
                    <a:pt x="38591" y="30613"/>
                  </a:cubicBezTo>
                  <a:cubicBezTo>
                    <a:pt x="36836" y="32367"/>
                    <a:pt x="30695" y="40263"/>
                    <a:pt x="30695" y="59563"/>
                  </a:cubicBezTo>
                  <a:cubicBezTo>
                    <a:pt x="30695" y="78863"/>
                    <a:pt x="36836" y="86758"/>
                    <a:pt x="38591" y="88513"/>
                  </a:cubicBezTo>
                  <a:moveTo>
                    <a:pt x="21923" y="18331"/>
                  </a:moveTo>
                  <a:cubicBezTo>
                    <a:pt x="28941" y="11312"/>
                    <a:pt x="39468" y="6049"/>
                    <a:pt x="55259" y="6049"/>
                  </a:cubicBezTo>
                  <a:cubicBezTo>
                    <a:pt x="71050" y="6049"/>
                    <a:pt x="81578" y="12190"/>
                    <a:pt x="88596" y="18331"/>
                  </a:cubicBezTo>
                  <a:cubicBezTo>
                    <a:pt x="99123" y="27981"/>
                    <a:pt x="104387" y="43772"/>
                    <a:pt x="104387" y="59563"/>
                  </a:cubicBezTo>
                  <a:cubicBezTo>
                    <a:pt x="104387" y="75354"/>
                    <a:pt x="99123" y="90268"/>
                    <a:pt x="88596" y="100795"/>
                  </a:cubicBezTo>
                  <a:cubicBezTo>
                    <a:pt x="81578" y="107813"/>
                    <a:pt x="71050" y="113077"/>
                    <a:pt x="55259" y="113077"/>
                  </a:cubicBezTo>
                  <a:cubicBezTo>
                    <a:pt x="39468" y="113077"/>
                    <a:pt x="28941" y="106936"/>
                    <a:pt x="21923" y="100795"/>
                  </a:cubicBezTo>
                  <a:cubicBezTo>
                    <a:pt x="11395" y="91145"/>
                    <a:pt x="6132" y="75354"/>
                    <a:pt x="6132" y="59563"/>
                  </a:cubicBezTo>
                  <a:cubicBezTo>
                    <a:pt x="5254" y="43772"/>
                    <a:pt x="11395" y="28858"/>
                    <a:pt x="21923" y="18331"/>
                  </a:cubicBezTo>
                </a:path>
              </a:pathLst>
            </a:custGeom>
            <a:solidFill>
              <a:srgbClr val="FFFFFF"/>
            </a:solidFill>
            <a:ln w="8756" cap="flat">
              <a:noFill/>
              <a:prstDash val="solid"/>
              <a:miter/>
            </a:ln>
          </p:spPr>
          <p:txBody>
            <a:bodyPr rtlCol="0" anchor="ctr"/>
            <a:lstStyle/>
            <a:p>
              <a:pPr eaLnBrk="1" hangingPunct="1"/>
              <a:endParaRPr lang="ru-RU" sz="1700" dirty="0">
                <a:solidFill>
                  <a:srgbClr val="000000"/>
                </a:solidFill>
                <a:latin typeface="Arial" charset="0"/>
                <a:cs typeface="+mn-cs"/>
              </a:endParaRPr>
            </a:p>
          </p:txBody>
        </p:sp>
        <p:sp>
          <p:nvSpPr>
            <p:cNvPr id="13326" name="Freeform: Shape 13325">
              <a:extLst>
                <a:ext uri="{FF2B5EF4-FFF2-40B4-BE49-F238E27FC236}">
                  <a16:creationId xmlns="" xmlns:a16="http://schemas.microsoft.com/office/drawing/2014/main" id="{0D084091-DD2D-4719-B9C9-774CB6C50605}"/>
                </a:ext>
              </a:extLst>
            </p:cNvPr>
            <p:cNvSpPr/>
            <p:nvPr/>
          </p:nvSpPr>
          <p:spPr>
            <a:xfrm>
              <a:off x="6711438" y="803797"/>
              <a:ext cx="96501" cy="114046"/>
            </a:xfrm>
            <a:custGeom>
              <a:avLst/>
              <a:gdLst>
                <a:gd name="connsiteX0" fmla="*/ 75354 w 96500"/>
                <a:gd name="connsiteY0" fmla="*/ 45526 h 114046"/>
                <a:gd name="connsiteX1" fmla="*/ 70090 w 96500"/>
                <a:gd name="connsiteY1" fmla="*/ 30613 h 114046"/>
                <a:gd name="connsiteX2" fmla="*/ 54299 w 96500"/>
                <a:gd name="connsiteY2" fmla="*/ 22717 h 114046"/>
                <a:gd name="connsiteX3" fmla="*/ 37631 w 96500"/>
                <a:gd name="connsiteY3" fmla="*/ 32367 h 114046"/>
                <a:gd name="connsiteX4" fmla="*/ 32367 w 96500"/>
                <a:gd name="connsiteY4" fmla="*/ 59563 h 114046"/>
                <a:gd name="connsiteX5" fmla="*/ 37631 w 96500"/>
                <a:gd name="connsiteY5" fmla="*/ 86758 h 114046"/>
                <a:gd name="connsiteX6" fmla="*/ 54299 w 96500"/>
                <a:gd name="connsiteY6" fmla="*/ 96409 h 114046"/>
                <a:gd name="connsiteX7" fmla="*/ 69213 w 96500"/>
                <a:gd name="connsiteY7" fmla="*/ 88513 h 114046"/>
                <a:gd name="connsiteX8" fmla="*/ 74477 w 96500"/>
                <a:gd name="connsiteY8" fmla="*/ 72722 h 114046"/>
                <a:gd name="connsiteX9" fmla="*/ 95531 w 96500"/>
                <a:gd name="connsiteY9" fmla="*/ 75354 h 114046"/>
                <a:gd name="connsiteX10" fmla="*/ 82372 w 96500"/>
                <a:gd name="connsiteY10" fmla="*/ 102550 h 114046"/>
                <a:gd name="connsiteX11" fmla="*/ 52545 w 96500"/>
                <a:gd name="connsiteY11" fmla="*/ 113077 h 114046"/>
                <a:gd name="connsiteX12" fmla="*/ 21840 w 96500"/>
                <a:gd name="connsiteY12" fmla="*/ 101672 h 114046"/>
                <a:gd name="connsiteX13" fmla="*/ 6049 w 96500"/>
                <a:gd name="connsiteY13" fmla="*/ 59563 h 114046"/>
                <a:gd name="connsiteX14" fmla="*/ 18331 w 96500"/>
                <a:gd name="connsiteY14" fmla="*/ 21840 h 114046"/>
                <a:gd name="connsiteX15" fmla="*/ 53422 w 96500"/>
                <a:gd name="connsiteY15" fmla="*/ 6049 h 114046"/>
                <a:gd name="connsiteX16" fmla="*/ 83249 w 96500"/>
                <a:gd name="connsiteY16" fmla="*/ 17453 h 114046"/>
                <a:gd name="connsiteX17" fmla="*/ 95531 w 96500"/>
                <a:gd name="connsiteY17" fmla="*/ 42894 h 114046"/>
                <a:gd name="connsiteX18" fmla="*/ 75354 w 96500"/>
                <a:gd name="connsiteY18" fmla="*/ 45526 h 1140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96500" h="114046">
                  <a:moveTo>
                    <a:pt x="75354" y="45526"/>
                  </a:moveTo>
                  <a:cubicBezTo>
                    <a:pt x="75354" y="40263"/>
                    <a:pt x="72722" y="34122"/>
                    <a:pt x="70090" y="30613"/>
                  </a:cubicBezTo>
                  <a:cubicBezTo>
                    <a:pt x="67458" y="27103"/>
                    <a:pt x="63072" y="22717"/>
                    <a:pt x="54299" y="22717"/>
                  </a:cubicBezTo>
                  <a:cubicBezTo>
                    <a:pt x="46404" y="22717"/>
                    <a:pt x="41140" y="27103"/>
                    <a:pt x="37631" y="32367"/>
                  </a:cubicBezTo>
                  <a:cubicBezTo>
                    <a:pt x="32367" y="40263"/>
                    <a:pt x="32367" y="53422"/>
                    <a:pt x="32367" y="59563"/>
                  </a:cubicBezTo>
                  <a:cubicBezTo>
                    <a:pt x="32367" y="69213"/>
                    <a:pt x="34122" y="80618"/>
                    <a:pt x="37631" y="86758"/>
                  </a:cubicBezTo>
                  <a:cubicBezTo>
                    <a:pt x="40263" y="91145"/>
                    <a:pt x="45526" y="96409"/>
                    <a:pt x="54299" y="96409"/>
                  </a:cubicBezTo>
                  <a:cubicBezTo>
                    <a:pt x="60440" y="96409"/>
                    <a:pt x="65704" y="93777"/>
                    <a:pt x="69213" y="88513"/>
                  </a:cubicBezTo>
                  <a:cubicBezTo>
                    <a:pt x="71845" y="84127"/>
                    <a:pt x="74477" y="77986"/>
                    <a:pt x="74477" y="72722"/>
                  </a:cubicBezTo>
                  <a:lnTo>
                    <a:pt x="95531" y="75354"/>
                  </a:lnTo>
                  <a:cubicBezTo>
                    <a:pt x="94654" y="85004"/>
                    <a:pt x="90268" y="95531"/>
                    <a:pt x="82372" y="102550"/>
                  </a:cubicBezTo>
                  <a:cubicBezTo>
                    <a:pt x="76231" y="107813"/>
                    <a:pt x="66581" y="113077"/>
                    <a:pt x="52545" y="113077"/>
                  </a:cubicBezTo>
                  <a:cubicBezTo>
                    <a:pt x="37631" y="113077"/>
                    <a:pt x="27103" y="106936"/>
                    <a:pt x="21840" y="101672"/>
                  </a:cubicBezTo>
                  <a:cubicBezTo>
                    <a:pt x="13944" y="93777"/>
                    <a:pt x="6049" y="80618"/>
                    <a:pt x="6049" y="59563"/>
                  </a:cubicBezTo>
                  <a:cubicBezTo>
                    <a:pt x="6049" y="40263"/>
                    <a:pt x="13067" y="27981"/>
                    <a:pt x="18331" y="21840"/>
                  </a:cubicBezTo>
                  <a:cubicBezTo>
                    <a:pt x="26226" y="13067"/>
                    <a:pt x="38508" y="6049"/>
                    <a:pt x="53422" y="6049"/>
                  </a:cubicBezTo>
                  <a:cubicBezTo>
                    <a:pt x="66581" y="6049"/>
                    <a:pt x="77108" y="10435"/>
                    <a:pt x="83249" y="17453"/>
                  </a:cubicBezTo>
                  <a:cubicBezTo>
                    <a:pt x="90268" y="24472"/>
                    <a:pt x="93777" y="34122"/>
                    <a:pt x="95531" y="42894"/>
                  </a:cubicBezTo>
                  <a:lnTo>
                    <a:pt x="75354" y="45526"/>
                  </a:lnTo>
                  <a:close/>
                </a:path>
              </a:pathLst>
            </a:custGeom>
            <a:solidFill>
              <a:srgbClr val="FFFFFF"/>
            </a:solidFill>
            <a:ln w="8756" cap="flat">
              <a:noFill/>
              <a:prstDash val="solid"/>
              <a:miter/>
            </a:ln>
          </p:spPr>
          <p:txBody>
            <a:bodyPr rtlCol="0" anchor="ctr"/>
            <a:lstStyle/>
            <a:p>
              <a:pPr eaLnBrk="1" hangingPunct="1"/>
              <a:endParaRPr lang="ru-RU" sz="1700" dirty="0">
                <a:solidFill>
                  <a:srgbClr val="000000"/>
                </a:solidFill>
                <a:latin typeface="Arial" charset="0"/>
                <a:cs typeface="+mn-cs"/>
              </a:endParaRPr>
            </a:p>
          </p:txBody>
        </p:sp>
        <p:sp>
          <p:nvSpPr>
            <p:cNvPr id="13327" name="Freeform: Shape 13326">
              <a:extLst>
                <a:ext uri="{FF2B5EF4-FFF2-40B4-BE49-F238E27FC236}">
                  <a16:creationId xmlns="" xmlns:a16="http://schemas.microsoft.com/office/drawing/2014/main" id="{06892E77-C11A-4807-8BE2-93039FD2690A}"/>
                </a:ext>
              </a:extLst>
            </p:cNvPr>
            <p:cNvSpPr/>
            <p:nvPr/>
          </p:nvSpPr>
          <p:spPr>
            <a:xfrm>
              <a:off x="6810571" y="803797"/>
              <a:ext cx="96501" cy="114046"/>
            </a:xfrm>
            <a:custGeom>
              <a:avLst/>
              <a:gdLst>
                <a:gd name="connsiteX0" fmla="*/ 76231 w 96500"/>
                <a:gd name="connsiteY0" fmla="*/ 45526 h 114046"/>
                <a:gd name="connsiteX1" fmla="*/ 70968 w 96500"/>
                <a:gd name="connsiteY1" fmla="*/ 30613 h 114046"/>
                <a:gd name="connsiteX2" fmla="*/ 55176 w 96500"/>
                <a:gd name="connsiteY2" fmla="*/ 22717 h 114046"/>
                <a:gd name="connsiteX3" fmla="*/ 38508 w 96500"/>
                <a:gd name="connsiteY3" fmla="*/ 32367 h 114046"/>
                <a:gd name="connsiteX4" fmla="*/ 33244 w 96500"/>
                <a:gd name="connsiteY4" fmla="*/ 59563 h 114046"/>
                <a:gd name="connsiteX5" fmla="*/ 38508 w 96500"/>
                <a:gd name="connsiteY5" fmla="*/ 86758 h 114046"/>
                <a:gd name="connsiteX6" fmla="*/ 55176 w 96500"/>
                <a:gd name="connsiteY6" fmla="*/ 96409 h 114046"/>
                <a:gd name="connsiteX7" fmla="*/ 70090 w 96500"/>
                <a:gd name="connsiteY7" fmla="*/ 88513 h 114046"/>
                <a:gd name="connsiteX8" fmla="*/ 75354 w 96500"/>
                <a:gd name="connsiteY8" fmla="*/ 72722 h 114046"/>
                <a:gd name="connsiteX9" fmla="*/ 96409 w 96500"/>
                <a:gd name="connsiteY9" fmla="*/ 75354 h 114046"/>
                <a:gd name="connsiteX10" fmla="*/ 83249 w 96500"/>
                <a:gd name="connsiteY10" fmla="*/ 102550 h 114046"/>
                <a:gd name="connsiteX11" fmla="*/ 53422 w 96500"/>
                <a:gd name="connsiteY11" fmla="*/ 113077 h 114046"/>
                <a:gd name="connsiteX12" fmla="*/ 21840 w 96500"/>
                <a:gd name="connsiteY12" fmla="*/ 101672 h 114046"/>
                <a:gd name="connsiteX13" fmla="*/ 6049 w 96500"/>
                <a:gd name="connsiteY13" fmla="*/ 59563 h 114046"/>
                <a:gd name="connsiteX14" fmla="*/ 18331 w 96500"/>
                <a:gd name="connsiteY14" fmla="*/ 21840 h 114046"/>
                <a:gd name="connsiteX15" fmla="*/ 53422 w 96500"/>
                <a:gd name="connsiteY15" fmla="*/ 6049 h 114046"/>
                <a:gd name="connsiteX16" fmla="*/ 83249 w 96500"/>
                <a:gd name="connsiteY16" fmla="*/ 17453 h 114046"/>
                <a:gd name="connsiteX17" fmla="*/ 95531 w 96500"/>
                <a:gd name="connsiteY17" fmla="*/ 42894 h 114046"/>
                <a:gd name="connsiteX18" fmla="*/ 76231 w 96500"/>
                <a:gd name="connsiteY18" fmla="*/ 45526 h 1140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96500" h="114046">
                  <a:moveTo>
                    <a:pt x="76231" y="45526"/>
                  </a:moveTo>
                  <a:cubicBezTo>
                    <a:pt x="76231" y="40263"/>
                    <a:pt x="73599" y="34122"/>
                    <a:pt x="70968" y="30613"/>
                  </a:cubicBezTo>
                  <a:cubicBezTo>
                    <a:pt x="68336" y="27103"/>
                    <a:pt x="63949" y="22717"/>
                    <a:pt x="55176" y="22717"/>
                  </a:cubicBezTo>
                  <a:cubicBezTo>
                    <a:pt x="47281" y="22717"/>
                    <a:pt x="42017" y="27103"/>
                    <a:pt x="38508" y="32367"/>
                  </a:cubicBezTo>
                  <a:cubicBezTo>
                    <a:pt x="33244" y="40263"/>
                    <a:pt x="33244" y="53422"/>
                    <a:pt x="33244" y="59563"/>
                  </a:cubicBezTo>
                  <a:cubicBezTo>
                    <a:pt x="33244" y="69213"/>
                    <a:pt x="34999" y="80618"/>
                    <a:pt x="38508" y="86758"/>
                  </a:cubicBezTo>
                  <a:cubicBezTo>
                    <a:pt x="41140" y="91145"/>
                    <a:pt x="46404" y="96409"/>
                    <a:pt x="55176" y="96409"/>
                  </a:cubicBezTo>
                  <a:cubicBezTo>
                    <a:pt x="61317" y="96409"/>
                    <a:pt x="66581" y="93777"/>
                    <a:pt x="70090" y="88513"/>
                  </a:cubicBezTo>
                  <a:cubicBezTo>
                    <a:pt x="72722" y="84127"/>
                    <a:pt x="75354" y="77986"/>
                    <a:pt x="75354" y="72722"/>
                  </a:cubicBezTo>
                  <a:lnTo>
                    <a:pt x="96409" y="75354"/>
                  </a:lnTo>
                  <a:cubicBezTo>
                    <a:pt x="95531" y="85004"/>
                    <a:pt x="91145" y="95531"/>
                    <a:pt x="83249" y="102550"/>
                  </a:cubicBezTo>
                  <a:cubicBezTo>
                    <a:pt x="77108" y="107813"/>
                    <a:pt x="67458" y="113077"/>
                    <a:pt x="53422" y="113077"/>
                  </a:cubicBezTo>
                  <a:cubicBezTo>
                    <a:pt x="37631" y="113077"/>
                    <a:pt x="27981" y="106936"/>
                    <a:pt x="21840" y="101672"/>
                  </a:cubicBezTo>
                  <a:cubicBezTo>
                    <a:pt x="13944" y="93777"/>
                    <a:pt x="6049" y="80618"/>
                    <a:pt x="6049" y="59563"/>
                  </a:cubicBezTo>
                  <a:cubicBezTo>
                    <a:pt x="6049" y="40263"/>
                    <a:pt x="13067" y="27981"/>
                    <a:pt x="18331" y="21840"/>
                  </a:cubicBezTo>
                  <a:cubicBezTo>
                    <a:pt x="25349" y="13067"/>
                    <a:pt x="38508" y="6049"/>
                    <a:pt x="53422" y="6049"/>
                  </a:cubicBezTo>
                  <a:cubicBezTo>
                    <a:pt x="66581" y="6049"/>
                    <a:pt x="77108" y="10435"/>
                    <a:pt x="83249" y="17453"/>
                  </a:cubicBezTo>
                  <a:cubicBezTo>
                    <a:pt x="90268" y="24472"/>
                    <a:pt x="93777" y="34122"/>
                    <a:pt x="95531" y="42894"/>
                  </a:cubicBezTo>
                  <a:lnTo>
                    <a:pt x="76231" y="45526"/>
                  </a:lnTo>
                  <a:close/>
                </a:path>
              </a:pathLst>
            </a:custGeom>
            <a:solidFill>
              <a:srgbClr val="FFFFFF"/>
            </a:solidFill>
            <a:ln w="8756" cap="flat">
              <a:noFill/>
              <a:prstDash val="solid"/>
              <a:miter/>
            </a:ln>
          </p:spPr>
          <p:txBody>
            <a:bodyPr rtlCol="0" anchor="ctr"/>
            <a:lstStyle/>
            <a:p>
              <a:pPr eaLnBrk="1" hangingPunct="1"/>
              <a:endParaRPr lang="ru-RU" sz="1700" dirty="0">
                <a:solidFill>
                  <a:srgbClr val="000000"/>
                </a:solidFill>
                <a:latin typeface="Arial" charset="0"/>
                <a:cs typeface="+mn-cs"/>
              </a:endParaRPr>
            </a:p>
          </p:txBody>
        </p:sp>
        <p:sp>
          <p:nvSpPr>
            <p:cNvPr id="13328" name="Freeform: Shape 13327">
              <a:extLst>
                <a:ext uri="{FF2B5EF4-FFF2-40B4-BE49-F238E27FC236}">
                  <a16:creationId xmlns="" xmlns:a16="http://schemas.microsoft.com/office/drawing/2014/main" id="{C29B2EBF-72A6-40BC-B560-99D5DCDB1394}"/>
                </a:ext>
              </a:extLst>
            </p:cNvPr>
            <p:cNvSpPr/>
            <p:nvPr/>
          </p:nvSpPr>
          <p:spPr>
            <a:xfrm>
              <a:off x="6913212" y="802920"/>
              <a:ext cx="105274" cy="114046"/>
            </a:xfrm>
            <a:custGeom>
              <a:avLst/>
              <a:gdLst>
                <a:gd name="connsiteX0" fmla="*/ 79740 w 105273"/>
                <a:gd name="connsiteY0" fmla="*/ 49035 h 114046"/>
                <a:gd name="connsiteX1" fmla="*/ 75354 w 105273"/>
                <a:gd name="connsiteY1" fmla="*/ 32367 h 114046"/>
                <a:gd name="connsiteX2" fmla="*/ 56931 w 105273"/>
                <a:gd name="connsiteY2" fmla="*/ 22717 h 114046"/>
                <a:gd name="connsiteX3" fmla="*/ 38508 w 105273"/>
                <a:gd name="connsiteY3" fmla="*/ 31490 h 114046"/>
                <a:gd name="connsiteX4" fmla="*/ 32367 w 105273"/>
                <a:gd name="connsiteY4" fmla="*/ 49035 h 114046"/>
                <a:gd name="connsiteX5" fmla="*/ 79740 w 105273"/>
                <a:gd name="connsiteY5" fmla="*/ 49035 h 114046"/>
                <a:gd name="connsiteX6" fmla="*/ 103427 w 105273"/>
                <a:gd name="connsiteY6" fmla="*/ 81495 h 114046"/>
                <a:gd name="connsiteX7" fmla="*/ 86759 w 105273"/>
                <a:gd name="connsiteY7" fmla="*/ 105181 h 114046"/>
                <a:gd name="connsiteX8" fmla="*/ 56931 w 105273"/>
                <a:gd name="connsiteY8" fmla="*/ 113954 h 114046"/>
                <a:gd name="connsiteX9" fmla="*/ 20085 w 105273"/>
                <a:gd name="connsiteY9" fmla="*/ 99040 h 114046"/>
                <a:gd name="connsiteX10" fmla="*/ 6049 w 105273"/>
                <a:gd name="connsiteY10" fmla="*/ 60440 h 114046"/>
                <a:gd name="connsiteX11" fmla="*/ 24472 w 105273"/>
                <a:gd name="connsiteY11" fmla="*/ 17453 h 114046"/>
                <a:gd name="connsiteX12" fmla="*/ 56054 w 105273"/>
                <a:gd name="connsiteY12" fmla="*/ 6049 h 114046"/>
                <a:gd name="connsiteX13" fmla="*/ 94654 w 105273"/>
                <a:gd name="connsiteY13" fmla="*/ 24472 h 114046"/>
                <a:gd name="connsiteX14" fmla="*/ 105182 w 105273"/>
                <a:gd name="connsiteY14" fmla="*/ 59563 h 114046"/>
                <a:gd name="connsiteX15" fmla="*/ 105182 w 105273"/>
                <a:gd name="connsiteY15" fmla="*/ 63949 h 114046"/>
                <a:gd name="connsiteX16" fmla="*/ 32367 w 105273"/>
                <a:gd name="connsiteY16" fmla="*/ 63949 h 114046"/>
                <a:gd name="connsiteX17" fmla="*/ 35876 w 105273"/>
                <a:gd name="connsiteY17" fmla="*/ 82372 h 114046"/>
                <a:gd name="connsiteX18" fmla="*/ 57808 w 105273"/>
                <a:gd name="connsiteY18" fmla="*/ 96409 h 114046"/>
                <a:gd name="connsiteX19" fmla="*/ 76231 w 105273"/>
                <a:gd name="connsiteY19" fmla="*/ 88513 h 114046"/>
                <a:gd name="connsiteX20" fmla="*/ 81495 w 105273"/>
                <a:gd name="connsiteY20" fmla="*/ 77986 h 114046"/>
                <a:gd name="connsiteX21" fmla="*/ 103427 w 105273"/>
                <a:gd name="connsiteY21" fmla="*/ 81495 h 1140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105273" h="114046">
                  <a:moveTo>
                    <a:pt x="79740" y="49035"/>
                  </a:moveTo>
                  <a:cubicBezTo>
                    <a:pt x="79740" y="42894"/>
                    <a:pt x="77986" y="36753"/>
                    <a:pt x="75354" y="32367"/>
                  </a:cubicBezTo>
                  <a:cubicBezTo>
                    <a:pt x="71845" y="27103"/>
                    <a:pt x="64827" y="22717"/>
                    <a:pt x="56931" y="22717"/>
                  </a:cubicBezTo>
                  <a:cubicBezTo>
                    <a:pt x="49035" y="22717"/>
                    <a:pt x="42894" y="26226"/>
                    <a:pt x="38508" y="31490"/>
                  </a:cubicBezTo>
                  <a:cubicBezTo>
                    <a:pt x="34999" y="35876"/>
                    <a:pt x="32367" y="42017"/>
                    <a:pt x="32367" y="49035"/>
                  </a:cubicBezTo>
                  <a:lnTo>
                    <a:pt x="79740" y="49035"/>
                  </a:lnTo>
                  <a:close/>
                  <a:moveTo>
                    <a:pt x="103427" y="81495"/>
                  </a:moveTo>
                  <a:cubicBezTo>
                    <a:pt x="99918" y="93777"/>
                    <a:pt x="92900" y="100795"/>
                    <a:pt x="86759" y="105181"/>
                  </a:cubicBezTo>
                  <a:cubicBezTo>
                    <a:pt x="78863" y="110445"/>
                    <a:pt x="68336" y="113954"/>
                    <a:pt x="56931" y="113954"/>
                  </a:cubicBezTo>
                  <a:cubicBezTo>
                    <a:pt x="42894" y="113954"/>
                    <a:pt x="28858" y="107813"/>
                    <a:pt x="20085" y="99040"/>
                  </a:cubicBezTo>
                  <a:cubicBezTo>
                    <a:pt x="12190" y="91145"/>
                    <a:pt x="6049" y="77108"/>
                    <a:pt x="6049" y="60440"/>
                  </a:cubicBezTo>
                  <a:cubicBezTo>
                    <a:pt x="6049" y="39385"/>
                    <a:pt x="14822" y="25349"/>
                    <a:pt x="24472" y="17453"/>
                  </a:cubicBezTo>
                  <a:cubicBezTo>
                    <a:pt x="29735" y="13067"/>
                    <a:pt x="40263" y="6049"/>
                    <a:pt x="56054" y="6049"/>
                  </a:cubicBezTo>
                  <a:cubicBezTo>
                    <a:pt x="75354" y="6049"/>
                    <a:pt x="88513" y="14821"/>
                    <a:pt x="94654" y="24472"/>
                  </a:cubicBezTo>
                  <a:cubicBezTo>
                    <a:pt x="101672" y="34122"/>
                    <a:pt x="105182" y="48158"/>
                    <a:pt x="105182" y="59563"/>
                  </a:cubicBezTo>
                  <a:lnTo>
                    <a:pt x="105182" y="63949"/>
                  </a:lnTo>
                  <a:lnTo>
                    <a:pt x="32367" y="63949"/>
                  </a:lnTo>
                  <a:cubicBezTo>
                    <a:pt x="32367" y="64826"/>
                    <a:pt x="32367" y="74477"/>
                    <a:pt x="35876" y="82372"/>
                  </a:cubicBezTo>
                  <a:cubicBezTo>
                    <a:pt x="41140" y="93777"/>
                    <a:pt x="51667" y="96409"/>
                    <a:pt x="57808" y="96409"/>
                  </a:cubicBezTo>
                  <a:cubicBezTo>
                    <a:pt x="63072" y="96409"/>
                    <a:pt x="70090" y="94654"/>
                    <a:pt x="76231" y="88513"/>
                  </a:cubicBezTo>
                  <a:cubicBezTo>
                    <a:pt x="79740" y="85004"/>
                    <a:pt x="81495" y="81495"/>
                    <a:pt x="81495" y="77986"/>
                  </a:cubicBezTo>
                  <a:lnTo>
                    <a:pt x="103427" y="81495"/>
                  </a:lnTo>
                  <a:close/>
                </a:path>
              </a:pathLst>
            </a:custGeom>
            <a:solidFill>
              <a:srgbClr val="FFFFFF"/>
            </a:solidFill>
            <a:ln w="8756" cap="flat">
              <a:noFill/>
              <a:prstDash val="solid"/>
              <a:miter/>
            </a:ln>
          </p:spPr>
          <p:txBody>
            <a:bodyPr rtlCol="0" anchor="ctr"/>
            <a:lstStyle/>
            <a:p>
              <a:pPr eaLnBrk="1" hangingPunct="1"/>
              <a:endParaRPr lang="ru-RU" sz="1700" dirty="0">
                <a:solidFill>
                  <a:srgbClr val="000000"/>
                </a:solidFill>
                <a:latin typeface="Arial" charset="0"/>
                <a:cs typeface="+mn-cs"/>
              </a:endParaRPr>
            </a:p>
          </p:txBody>
        </p:sp>
        <p:sp>
          <p:nvSpPr>
            <p:cNvPr id="13329" name="Freeform: Shape 13328">
              <a:extLst>
                <a:ext uri="{FF2B5EF4-FFF2-40B4-BE49-F238E27FC236}">
                  <a16:creationId xmlns="" xmlns:a16="http://schemas.microsoft.com/office/drawing/2014/main" id="{CB2988A0-391C-4944-AD7E-EA9B21FB5FD1}"/>
                </a:ext>
              </a:extLst>
            </p:cNvPr>
            <p:cNvSpPr/>
            <p:nvPr/>
          </p:nvSpPr>
          <p:spPr>
            <a:xfrm>
              <a:off x="7020241" y="804675"/>
              <a:ext cx="96501" cy="114046"/>
            </a:xfrm>
            <a:custGeom>
              <a:avLst/>
              <a:gdLst>
                <a:gd name="connsiteX0" fmla="*/ 98163 w 96500"/>
                <a:gd name="connsiteY0" fmla="*/ 6049 h 114046"/>
                <a:gd name="connsiteX1" fmla="*/ 98163 w 96500"/>
                <a:gd name="connsiteY1" fmla="*/ 109568 h 114046"/>
                <a:gd name="connsiteX2" fmla="*/ 74477 w 96500"/>
                <a:gd name="connsiteY2" fmla="*/ 109568 h 114046"/>
                <a:gd name="connsiteX3" fmla="*/ 74477 w 96500"/>
                <a:gd name="connsiteY3" fmla="*/ 23594 h 114046"/>
                <a:gd name="connsiteX4" fmla="*/ 48158 w 96500"/>
                <a:gd name="connsiteY4" fmla="*/ 23594 h 114046"/>
                <a:gd name="connsiteX5" fmla="*/ 46404 w 96500"/>
                <a:gd name="connsiteY5" fmla="*/ 52545 h 114046"/>
                <a:gd name="connsiteX6" fmla="*/ 35876 w 96500"/>
                <a:gd name="connsiteY6" fmla="*/ 98163 h 114046"/>
                <a:gd name="connsiteX7" fmla="*/ 20085 w 96500"/>
                <a:gd name="connsiteY7" fmla="*/ 108690 h 114046"/>
                <a:gd name="connsiteX8" fmla="*/ 12190 w 96500"/>
                <a:gd name="connsiteY8" fmla="*/ 109568 h 114046"/>
                <a:gd name="connsiteX9" fmla="*/ 6049 w 96500"/>
                <a:gd name="connsiteY9" fmla="*/ 108690 h 114046"/>
                <a:gd name="connsiteX10" fmla="*/ 6049 w 96500"/>
                <a:gd name="connsiteY10" fmla="*/ 91145 h 114046"/>
                <a:gd name="connsiteX11" fmla="*/ 7803 w 96500"/>
                <a:gd name="connsiteY11" fmla="*/ 91145 h 114046"/>
                <a:gd name="connsiteX12" fmla="*/ 17453 w 96500"/>
                <a:gd name="connsiteY12" fmla="*/ 87636 h 114046"/>
                <a:gd name="connsiteX13" fmla="*/ 27103 w 96500"/>
                <a:gd name="connsiteY13" fmla="*/ 55176 h 114046"/>
                <a:gd name="connsiteX14" fmla="*/ 28858 w 96500"/>
                <a:gd name="connsiteY14" fmla="*/ 17453 h 114046"/>
                <a:gd name="connsiteX15" fmla="*/ 28858 w 96500"/>
                <a:gd name="connsiteY15" fmla="*/ 6926 h 114046"/>
                <a:gd name="connsiteX16" fmla="*/ 98163 w 96500"/>
                <a:gd name="connsiteY16" fmla="*/ 6926 h 1140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96500" h="114046">
                  <a:moveTo>
                    <a:pt x="98163" y="6049"/>
                  </a:moveTo>
                  <a:lnTo>
                    <a:pt x="98163" y="109568"/>
                  </a:lnTo>
                  <a:lnTo>
                    <a:pt x="74477" y="109568"/>
                  </a:lnTo>
                  <a:lnTo>
                    <a:pt x="74477" y="23594"/>
                  </a:lnTo>
                  <a:lnTo>
                    <a:pt x="48158" y="23594"/>
                  </a:lnTo>
                  <a:cubicBezTo>
                    <a:pt x="47281" y="37631"/>
                    <a:pt x="47281" y="42894"/>
                    <a:pt x="46404" y="52545"/>
                  </a:cubicBezTo>
                  <a:cubicBezTo>
                    <a:pt x="45526" y="63072"/>
                    <a:pt x="44649" y="85881"/>
                    <a:pt x="35876" y="98163"/>
                  </a:cubicBezTo>
                  <a:cubicBezTo>
                    <a:pt x="30613" y="105181"/>
                    <a:pt x="24472" y="107813"/>
                    <a:pt x="20085" y="108690"/>
                  </a:cubicBezTo>
                  <a:cubicBezTo>
                    <a:pt x="17453" y="109568"/>
                    <a:pt x="14822" y="109568"/>
                    <a:pt x="12190" y="109568"/>
                  </a:cubicBezTo>
                  <a:cubicBezTo>
                    <a:pt x="10435" y="109568"/>
                    <a:pt x="7803" y="109568"/>
                    <a:pt x="6049" y="108690"/>
                  </a:cubicBezTo>
                  <a:lnTo>
                    <a:pt x="6049" y="91145"/>
                  </a:lnTo>
                  <a:lnTo>
                    <a:pt x="7803" y="91145"/>
                  </a:lnTo>
                  <a:cubicBezTo>
                    <a:pt x="10435" y="91145"/>
                    <a:pt x="14822" y="89390"/>
                    <a:pt x="17453" y="87636"/>
                  </a:cubicBezTo>
                  <a:cubicBezTo>
                    <a:pt x="25349" y="81495"/>
                    <a:pt x="26226" y="66581"/>
                    <a:pt x="27103" y="55176"/>
                  </a:cubicBezTo>
                  <a:cubicBezTo>
                    <a:pt x="27981" y="40263"/>
                    <a:pt x="27981" y="30613"/>
                    <a:pt x="28858" y="17453"/>
                  </a:cubicBezTo>
                  <a:lnTo>
                    <a:pt x="28858" y="6926"/>
                  </a:lnTo>
                  <a:lnTo>
                    <a:pt x="98163" y="6926"/>
                  </a:lnTo>
                  <a:close/>
                </a:path>
              </a:pathLst>
            </a:custGeom>
            <a:solidFill>
              <a:srgbClr val="FFFFFF"/>
            </a:solidFill>
            <a:ln w="8756" cap="flat">
              <a:noFill/>
              <a:prstDash val="solid"/>
              <a:miter/>
            </a:ln>
          </p:spPr>
          <p:txBody>
            <a:bodyPr rtlCol="0" anchor="ctr"/>
            <a:lstStyle/>
            <a:p>
              <a:pPr eaLnBrk="1" hangingPunct="1"/>
              <a:endParaRPr lang="ru-RU" sz="1700" dirty="0">
                <a:solidFill>
                  <a:srgbClr val="000000"/>
                </a:solidFill>
                <a:latin typeface="Arial" charset="0"/>
                <a:cs typeface="+mn-cs"/>
              </a:endParaRPr>
            </a:p>
          </p:txBody>
        </p:sp>
        <p:sp>
          <p:nvSpPr>
            <p:cNvPr id="13330" name="Freeform: Shape 13329">
              <a:extLst>
                <a:ext uri="{FF2B5EF4-FFF2-40B4-BE49-F238E27FC236}">
                  <a16:creationId xmlns="" xmlns:a16="http://schemas.microsoft.com/office/drawing/2014/main" id="{2EF9EFAC-60AC-4ECE-A34B-646F7D30EFE2}"/>
                </a:ext>
              </a:extLst>
            </p:cNvPr>
            <p:cNvSpPr/>
            <p:nvPr/>
          </p:nvSpPr>
          <p:spPr>
            <a:xfrm>
              <a:off x="7137796" y="804675"/>
              <a:ext cx="96501" cy="114046"/>
            </a:xfrm>
            <a:custGeom>
              <a:avLst/>
              <a:gdLst>
                <a:gd name="connsiteX0" fmla="*/ 28858 w 96500"/>
                <a:gd name="connsiteY0" fmla="*/ 92899 h 114046"/>
                <a:gd name="connsiteX1" fmla="*/ 47281 w 96500"/>
                <a:gd name="connsiteY1" fmla="*/ 92899 h 114046"/>
                <a:gd name="connsiteX2" fmla="*/ 60440 w 96500"/>
                <a:gd name="connsiteY2" fmla="*/ 89390 h 114046"/>
                <a:gd name="connsiteX3" fmla="*/ 65704 w 96500"/>
                <a:gd name="connsiteY3" fmla="*/ 77108 h 114046"/>
                <a:gd name="connsiteX4" fmla="*/ 59563 w 96500"/>
                <a:gd name="connsiteY4" fmla="*/ 63949 h 114046"/>
                <a:gd name="connsiteX5" fmla="*/ 47281 w 96500"/>
                <a:gd name="connsiteY5" fmla="*/ 61317 h 114046"/>
                <a:gd name="connsiteX6" fmla="*/ 28858 w 96500"/>
                <a:gd name="connsiteY6" fmla="*/ 61317 h 114046"/>
                <a:gd name="connsiteX7" fmla="*/ 28858 w 96500"/>
                <a:gd name="connsiteY7" fmla="*/ 92899 h 114046"/>
                <a:gd name="connsiteX8" fmla="*/ 28858 w 96500"/>
                <a:gd name="connsiteY8" fmla="*/ 42894 h 114046"/>
                <a:gd name="connsiteX9" fmla="*/ 55177 w 96500"/>
                <a:gd name="connsiteY9" fmla="*/ 42894 h 114046"/>
                <a:gd name="connsiteX10" fmla="*/ 83249 w 96500"/>
                <a:gd name="connsiteY10" fmla="*/ 52545 h 114046"/>
                <a:gd name="connsiteX11" fmla="*/ 92022 w 96500"/>
                <a:gd name="connsiteY11" fmla="*/ 76231 h 114046"/>
                <a:gd name="connsiteX12" fmla="*/ 81495 w 96500"/>
                <a:gd name="connsiteY12" fmla="*/ 102550 h 114046"/>
                <a:gd name="connsiteX13" fmla="*/ 57808 w 96500"/>
                <a:gd name="connsiteY13" fmla="*/ 109568 h 114046"/>
                <a:gd name="connsiteX14" fmla="*/ 6049 w 96500"/>
                <a:gd name="connsiteY14" fmla="*/ 109568 h 114046"/>
                <a:gd name="connsiteX15" fmla="*/ 6049 w 96500"/>
                <a:gd name="connsiteY15" fmla="*/ 6049 h 114046"/>
                <a:gd name="connsiteX16" fmla="*/ 29735 w 96500"/>
                <a:gd name="connsiteY16" fmla="*/ 6049 h 114046"/>
                <a:gd name="connsiteX17" fmla="*/ 29735 w 96500"/>
                <a:gd name="connsiteY17" fmla="*/ 42894 h 1140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96500" h="114046">
                  <a:moveTo>
                    <a:pt x="28858" y="92899"/>
                  </a:moveTo>
                  <a:lnTo>
                    <a:pt x="47281" y="92899"/>
                  </a:lnTo>
                  <a:cubicBezTo>
                    <a:pt x="51667" y="92899"/>
                    <a:pt x="56931" y="92899"/>
                    <a:pt x="60440" y="89390"/>
                  </a:cubicBezTo>
                  <a:cubicBezTo>
                    <a:pt x="63072" y="86758"/>
                    <a:pt x="65704" y="83249"/>
                    <a:pt x="65704" y="77108"/>
                  </a:cubicBezTo>
                  <a:cubicBezTo>
                    <a:pt x="65704" y="71845"/>
                    <a:pt x="63949" y="66581"/>
                    <a:pt x="59563" y="63949"/>
                  </a:cubicBezTo>
                  <a:cubicBezTo>
                    <a:pt x="55177" y="61317"/>
                    <a:pt x="50790" y="61317"/>
                    <a:pt x="47281" y="61317"/>
                  </a:cubicBezTo>
                  <a:lnTo>
                    <a:pt x="28858" y="61317"/>
                  </a:lnTo>
                  <a:lnTo>
                    <a:pt x="28858" y="92899"/>
                  </a:lnTo>
                  <a:close/>
                  <a:moveTo>
                    <a:pt x="28858" y="42894"/>
                  </a:moveTo>
                  <a:lnTo>
                    <a:pt x="55177" y="42894"/>
                  </a:lnTo>
                  <a:cubicBezTo>
                    <a:pt x="62195" y="42894"/>
                    <a:pt x="74477" y="43772"/>
                    <a:pt x="83249" y="52545"/>
                  </a:cubicBezTo>
                  <a:cubicBezTo>
                    <a:pt x="91145" y="60440"/>
                    <a:pt x="92022" y="70967"/>
                    <a:pt x="92022" y="76231"/>
                  </a:cubicBezTo>
                  <a:cubicBezTo>
                    <a:pt x="92022" y="91145"/>
                    <a:pt x="85881" y="98163"/>
                    <a:pt x="81495" y="102550"/>
                  </a:cubicBezTo>
                  <a:cubicBezTo>
                    <a:pt x="79740" y="103427"/>
                    <a:pt x="71845" y="109568"/>
                    <a:pt x="57808" y="109568"/>
                  </a:cubicBezTo>
                  <a:lnTo>
                    <a:pt x="6049" y="109568"/>
                  </a:lnTo>
                  <a:lnTo>
                    <a:pt x="6049" y="6049"/>
                  </a:lnTo>
                  <a:lnTo>
                    <a:pt x="29735" y="6049"/>
                  </a:lnTo>
                  <a:lnTo>
                    <a:pt x="29735" y="42894"/>
                  </a:lnTo>
                  <a:close/>
                </a:path>
              </a:pathLst>
            </a:custGeom>
            <a:solidFill>
              <a:srgbClr val="FFFFFF"/>
            </a:solidFill>
            <a:ln w="8756" cap="flat">
              <a:noFill/>
              <a:prstDash val="solid"/>
              <a:miter/>
            </a:ln>
          </p:spPr>
          <p:txBody>
            <a:bodyPr rtlCol="0" anchor="ctr"/>
            <a:lstStyle/>
            <a:p>
              <a:pPr eaLnBrk="1" hangingPunct="1"/>
              <a:endParaRPr lang="ru-RU" sz="1700" dirty="0">
                <a:solidFill>
                  <a:srgbClr val="000000"/>
                </a:solidFill>
                <a:latin typeface="Arial" charset="0"/>
                <a:cs typeface="+mn-cs"/>
              </a:endParaRPr>
            </a:p>
          </p:txBody>
        </p:sp>
        <p:sp>
          <p:nvSpPr>
            <p:cNvPr id="13331" name="Freeform: Shape 13330">
              <a:extLst>
                <a:ext uri="{FF2B5EF4-FFF2-40B4-BE49-F238E27FC236}">
                  <a16:creationId xmlns="" xmlns:a16="http://schemas.microsoft.com/office/drawing/2014/main" id="{3225AFAA-A27C-4380-ACD5-D4AF4D6E037A}"/>
                </a:ext>
              </a:extLst>
            </p:cNvPr>
            <p:cNvSpPr/>
            <p:nvPr/>
          </p:nvSpPr>
          <p:spPr>
            <a:xfrm>
              <a:off x="7225525" y="804675"/>
              <a:ext cx="105274" cy="114046"/>
            </a:xfrm>
            <a:custGeom>
              <a:avLst/>
              <a:gdLst>
                <a:gd name="connsiteX0" fmla="*/ 37631 w 105273"/>
                <a:gd name="connsiteY0" fmla="*/ 6049 h 114046"/>
                <a:gd name="connsiteX1" fmla="*/ 56054 w 105273"/>
                <a:gd name="connsiteY1" fmla="*/ 38508 h 114046"/>
                <a:gd name="connsiteX2" fmla="*/ 76231 w 105273"/>
                <a:gd name="connsiteY2" fmla="*/ 6049 h 114046"/>
                <a:gd name="connsiteX3" fmla="*/ 97286 w 105273"/>
                <a:gd name="connsiteY3" fmla="*/ 6049 h 114046"/>
                <a:gd name="connsiteX4" fmla="*/ 67458 w 105273"/>
                <a:gd name="connsiteY4" fmla="*/ 53422 h 114046"/>
                <a:gd name="connsiteX5" fmla="*/ 103427 w 105273"/>
                <a:gd name="connsiteY5" fmla="*/ 109568 h 114046"/>
                <a:gd name="connsiteX6" fmla="*/ 75354 w 105273"/>
                <a:gd name="connsiteY6" fmla="*/ 109568 h 114046"/>
                <a:gd name="connsiteX7" fmla="*/ 52545 w 105273"/>
                <a:gd name="connsiteY7" fmla="*/ 70967 h 114046"/>
                <a:gd name="connsiteX8" fmla="*/ 27981 w 105273"/>
                <a:gd name="connsiteY8" fmla="*/ 109568 h 114046"/>
                <a:gd name="connsiteX9" fmla="*/ 6049 w 105273"/>
                <a:gd name="connsiteY9" fmla="*/ 109568 h 114046"/>
                <a:gd name="connsiteX10" fmla="*/ 41140 w 105273"/>
                <a:gd name="connsiteY10" fmla="*/ 56054 h 114046"/>
                <a:gd name="connsiteX11" fmla="*/ 9558 w 105273"/>
                <a:gd name="connsiteY11" fmla="*/ 6049 h 1140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05273" h="114046">
                  <a:moveTo>
                    <a:pt x="37631" y="6049"/>
                  </a:moveTo>
                  <a:lnTo>
                    <a:pt x="56054" y="38508"/>
                  </a:lnTo>
                  <a:lnTo>
                    <a:pt x="76231" y="6049"/>
                  </a:lnTo>
                  <a:lnTo>
                    <a:pt x="97286" y="6049"/>
                  </a:lnTo>
                  <a:lnTo>
                    <a:pt x="67458" y="53422"/>
                  </a:lnTo>
                  <a:lnTo>
                    <a:pt x="103427" y="109568"/>
                  </a:lnTo>
                  <a:lnTo>
                    <a:pt x="75354" y="109568"/>
                  </a:lnTo>
                  <a:lnTo>
                    <a:pt x="52545" y="70967"/>
                  </a:lnTo>
                  <a:lnTo>
                    <a:pt x="27981" y="109568"/>
                  </a:lnTo>
                  <a:lnTo>
                    <a:pt x="6049" y="109568"/>
                  </a:lnTo>
                  <a:lnTo>
                    <a:pt x="41140" y="56054"/>
                  </a:lnTo>
                  <a:lnTo>
                    <a:pt x="9558" y="6049"/>
                  </a:lnTo>
                  <a:close/>
                </a:path>
              </a:pathLst>
            </a:custGeom>
            <a:solidFill>
              <a:srgbClr val="FFFFFF"/>
            </a:solidFill>
            <a:ln w="8756" cap="flat">
              <a:noFill/>
              <a:prstDash val="solid"/>
              <a:miter/>
            </a:ln>
          </p:spPr>
          <p:txBody>
            <a:bodyPr rtlCol="0" anchor="ctr"/>
            <a:lstStyle/>
            <a:p>
              <a:pPr eaLnBrk="1" hangingPunct="1"/>
              <a:endParaRPr lang="ru-RU" sz="1700" dirty="0">
                <a:solidFill>
                  <a:srgbClr val="000000"/>
                </a:solidFill>
                <a:latin typeface="Arial" charset="0"/>
                <a:cs typeface="+mn-cs"/>
              </a:endParaRPr>
            </a:p>
          </p:txBody>
        </p:sp>
        <p:sp>
          <p:nvSpPr>
            <p:cNvPr id="13332" name="Freeform: Shape 13331">
              <a:extLst>
                <a:ext uri="{FF2B5EF4-FFF2-40B4-BE49-F238E27FC236}">
                  <a16:creationId xmlns="" xmlns:a16="http://schemas.microsoft.com/office/drawing/2014/main" id="{518C58CF-C67C-4A32-B165-BB98A4698652}"/>
                </a:ext>
              </a:extLst>
            </p:cNvPr>
            <p:cNvSpPr/>
            <p:nvPr/>
          </p:nvSpPr>
          <p:spPr>
            <a:xfrm>
              <a:off x="7324657" y="802920"/>
              <a:ext cx="105274" cy="114046"/>
            </a:xfrm>
            <a:custGeom>
              <a:avLst/>
              <a:gdLst>
                <a:gd name="connsiteX0" fmla="*/ 39385 w 105273"/>
                <a:gd name="connsiteY0" fmla="*/ 88513 h 114046"/>
                <a:gd name="connsiteX1" fmla="*/ 55177 w 105273"/>
                <a:gd name="connsiteY1" fmla="*/ 96409 h 114046"/>
                <a:gd name="connsiteX2" fmla="*/ 70968 w 105273"/>
                <a:gd name="connsiteY2" fmla="*/ 88513 h 114046"/>
                <a:gd name="connsiteX3" fmla="*/ 78863 w 105273"/>
                <a:gd name="connsiteY3" fmla="*/ 59563 h 114046"/>
                <a:gd name="connsiteX4" fmla="*/ 70968 w 105273"/>
                <a:gd name="connsiteY4" fmla="*/ 30613 h 114046"/>
                <a:gd name="connsiteX5" fmla="*/ 55177 w 105273"/>
                <a:gd name="connsiteY5" fmla="*/ 22717 h 114046"/>
                <a:gd name="connsiteX6" fmla="*/ 39385 w 105273"/>
                <a:gd name="connsiteY6" fmla="*/ 30613 h 114046"/>
                <a:gd name="connsiteX7" fmla="*/ 31490 w 105273"/>
                <a:gd name="connsiteY7" fmla="*/ 59563 h 114046"/>
                <a:gd name="connsiteX8" fmla="*/ 39385 w 105273"/>
                <a:gd name="connsiteY8" fmla="*/ 88513 h 114046"/>
                <a:gd name="connsiteX9" fmla="*/ 21840 w 105273"/>
                <a:gd name="connsiteY9" fmla="*/ 18331 h 114046"/>
                <a:gd name="connsiteX10" fmla="*/ 55177 w 105273"/>
                <a:gd name="connsiteY10" fmla="*/ 6049 h 114046"/>
                <a:gd name="connsiteX11" fmla="*/ 88513 w 105273"/>
                <a:gd name="connsiteY11" fmla="*/ 18331 h 114046"/>
                <a:gd name="connsiteX12" fmla="*/ 104304 w 105273"/>
                <a:gd name="connsiteY12" fmla="*/ 59563 h 114046"/>
                <a:gd name="connsiteX13" fmla="*/ 88513 w 105273"/>
                <a:gd name="connsiteY13" fmla="*/ 100795 h 114046"/>
                <a:gd name="connsiteX14" fmla="*/ 55177 w 105273"/>
                <a:gd name="connsiteY14" fmla="*/ 113077 h 114046"/>
                <a:gd name="connsiteX15" fmla="*/ 21840 w 105273"/>
                <a:gd name="connsiteY15" fmla="*/ 100795 h 114046"/>
                <a:gd name="connsiteX16" fmla="*/ 6049 w 105273"/>
                <a:gd name="connsiteY16" fmla="*/ 59563 h 114046"/>
                <a:gd name="connsiteX17" fmla="*/ 21840 w 105273"/>
                <a:gd name="connsiteY17" fmla="*/ 18331 h 1140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05273" h="114046">
                  <a:moveTo>
                    <a:pt x="39385" y="88513"/>
                  </a:moveTo>
                  <a:cubicBezTo>
                    <a:pt x="42017" y="91145"/>
                    <a:pt x="46404" y="96409"/>
                    <a:pt x="55177" y="96409"/>
                  </a:cubicBezTo>
                  <a:cubicBezTo>
                    <a:pt x="63949" y="96409"/>
                    <a:pt x="69213" y="91145"/>
                    <a:pt x="70968" y="88513"/>
                  </a:cubicBezTo>
                  <a:cubicBezTo>
                    <a:pt x="72722" y="86758"/>
                    <a:pt x="78863" y="78863"/>
                    <a:pt x="78863" y="59563"/>
                  </a:cubicBezTo>
                  <a:cubicBezTo>
                    <a:pt x="78863" y="40263"/>
                    <a:pt x="72722" y="32367"/>
                    <a:pt x="70968" y="30613"/>
                  </a:cubicBezTo>
                  <a:cubicBezTo>
                    <a:pt x="68336" y="27981"/>
                    <a:pt x="63949" y="22717"/>
                    <a:pt x="55177" y="22717"/>
                  </a:cubicBezTo>
                  <a:cubicBezTo>
                    <a:pt x="46404" y="22717"/>
                    <a:pt x="41140" y="27981"/>
                    <a:pt x="39385" y="30613"/>
                  </a:cubicBezTo>
                  <a:cubicBezTo>
                    <a:pt x="37631" y="32367"/>
                    <a:pt x="31490" y="40263"/>
                    <a:pt x="31490" y="59563"/>
                  </a:cubicBezTo>
                  <a:cubicBezTo>
                    <a:pt x="31490" y="78863"/>
                    <a:pt x="37631" y="86758"/>
                    <a:pt x="39385" y="88513"/>
                  </a:cubicBezTo>
                  <a:moveTo>
                    <a:pt x="21840" y="18331"/>
                  </a:moveTo>
                  <a:cubicBezTo>
                    <a:pt x="28858" y="11312"/>
                    <a:pt x="39385" y="6049"/>
                    <a:pt x="55177" y="6049"/>
                  </a:cubicBezTo>
                  <a:cubicBezTo>
                    <a:pt x="70968" y="6049"/>
                    <a:pt x="81495" y="12190"/>
                    <a:pt x="88513" y="18331"/>
                  </a:cubicBezTo>
                  <a:cubicBezTo>
                    <a:pt x="99041" y="27981"/>
                    <a:pt x="104304" y="43772"/>
                    <a:pt x="104304" y="59563"/>
                  </a:cubicBezTo>
                  <a:cubicBezTo>
                    <a:pt x="104304" y="75354"/>
                    <a:pt x="99041" y="90268"/>
                    <a:pt x="88513" y="100795"/>
                  </a:cubicBezTo>
                  <a:cubicBezTo>
                    <a:pt x="81495" y="107813"/>
                    <a:pt x="70968" y="113077"/>
                    <a:pt x="55177" y="113077"/>
                  </a:cubicBezTo>
                  <a:cubicBezTo>
                    <a:pt x="39385" y="113077"/>
                    <a:pt x="28858" y="106936"/>
                    <a:pt x="21840" y="100795"/>
                  </a:cubicBezTo>
                  <a:cubicBezTo>
                    <a:pt x="11312" y="91145"/>
                    <a:pt x="6049" y="75354"/>
                    <a:pt x="6049" y="59563"/>
                  </a:cubicBezTo>
                  <a:cubicBezTo>
                    <a:pt x="6049" y="43772"/>
                    <a:pt x="11312" y="28858"/>
                    <a:pt x="21840" y="18331"/>
                  </a:cubicBezTo>
                </a:path>
              </a:pathLst>
            </a:custGeom>
            <a:solidFill>
              <a:srgbClr val="FFFFFF"/>
            </a:solidFill>
            <a:ln w="8756" cap="flat">
              <a:noFill/>
              <a:prstDash val="solid"/>
              <a:miter/>
            </a:ln>
          </p:spPr>
          <p:txBody>
            <a:bodyPr rtlCol="0" anchor="ctr"/>
            <a:lstStyle/>
            <a:p>
              <a:pPr eaLnBrk="1" hangingPunct="1"/>
              <a:endParaRPr lang="ru-RU" sz="1700" dirty="0">
                <a:solidFill>
                  <a:srgbClr val="000000"/>
                </a:solidFill>
                <a:latin typeface="Arial" charset="0"/>
                <a:cs typeface="+mn-cs"/>
              </a:endParaRPr>
            </a:p>
          </p:txBody>
        </p:sp>
        <p:sp>
          <p:nvSpPr>
            <p:cNvPr id="13333" name="Freeform: Shape 13332">
              <a:extLst>
                <a:ext uri="{FF2B5EF4-FFF2-40B4-BE49-F238E27FC236}">
                  <a16:creationId xmlns="" xmlns:a16="http://schemas.microsoft.com/office/drawing/2014/main" id="{BF7F0400-2855-44DE-964D-6D878299950D}"/>
                </a:ext>
              </a:extLst>
            </p:cNvPr>
            <p:cNvSpPr/>
            <p:nvPr/>
          </p:nvSpPr>
          <p:spPr>
            <a:xfrm>
              <a:off x="7433440" y="802920"/>
              <a:ext cx="96501" cy="114046"/>
            </a:xfrm>
            <a:custGeom>
              <a:avLst/>
              <a:gdLst>
                <a:gd name="connsiteX0" fmla="*/ 8680 w 96500"/>
                <a:gd name="connsiteY0" fmla="*/ 35876 h 114046"/>
                <a:gd name="connsiteX1" fmla="*/ 25349 w 96500"/>
                <a:gd name="connsiteY1" fmla="*/ 13067 h 114046"/>
                <a:gd name="connsiteX2" fmla="*/ 54299 w 96500"/>
                <a:gd name="connsiteY2" fmla="*/ 6049 h 114046"/>
                <a:gd name="connsiteX3" fmla="*/ 82372 w 96500"/>
                <a:gd name="connsiteY3" fmla="*/ 12190 h 114046"/>
                <a:gd name="connsiteX4" fmla="*/ 96409 w 96500"/>
                <a:gd name="connsiteY4" fmla="*/ 34122 h 114046"/>
                <a:gd name="connsiteX5" fmla="*/ 75354 w 96500"/>
                <a:gd name="connsiteY5" fmla="*/ 56931 h 114046"/>
                <a:gd name="connsiteX6" fmla="*/ 75354 w 96500"/>
                <a:gd name="connsiteY6" fmla="*/ 56931 h 114046"/>
                <a:gd name="connsiteX7" fmla="*/ 92022 w 96500"/>
                <a:gd name="connsiteY7" fmla="*/ 64826 h 114046"/>
                <a:gd name="connsiteX8" fmla="*/ 98163 w 96500"/>
                <a:gd name="connsiteY8" fmla="*/ 82372 h 114046"/>
                <a:gd name="connsiteX9" fmla="*/ 84127 w 96500"/>
                <a:gd name="connsiteY9" fmla="*/ 106936 h 114046"/>
                <a:gd name="connsiteX10" fmla="*/ 52545 w 96500"/>
                <a:gd name="connsiteY10" fmla="*/ 113954 h 114046"/>
                <a:gd name="connsiteX11" fmla="*/ 18331 w 96500"/>
                <a:gd name="connsiteY11" fmla="*/ 105181 h 114046"/>
                <a:gd name="connsiteX12" fmla="*/ 6049 w 96500"/>
                <a:gd name="connsiteY12" fmla="*/ 83249 h 114046"/>
                <a:gd name="connsiteX13" fmla="*/ 27103 w 96500"/>
                <a:gd name="connsiteY13" fmla="*/ 79740 h 114046"/>
                <a:gd name="connsiteX14" fmla="*/ 32367 w 96500"/>
                <a:gd name="connsiteY14" fmla="*/ 90268 h 114046"/>
                <a:gd name="connsiteX15" fmla="*/ 50790 w 96500"/>
                <a:gd name="connsiteY15" fmla="*/ 97286 h 114046"/>
                <a:gd name="connsiteX16" fmla="*/ 66581 w 96500"/>
                <a:gd name="connsiteY16" fmla="*/ 93777 h 114046"/>
                <a:gd name="connsiteX17" fmla="*/ 72722 w 96500"/>
                <a:gd name="connsiteY17" fmla="*/ 82372 h 114046"/>
                <a:gd name="connsiteX18" fmla="*/ 68336 w 96500"/>
                <a:gd name="connsiteY18" fmla="*/ 71845 h 114046"/>
                <a:gd name="connsiteX19" fmla="*/ 51667 w 96500"/>
                <a:gd name="connsiteY19" fmla="*/ 67458 h 114046"/>
                <a:gd name="connsiteX20" fmla="*/ 41140 w 96500"/>
                <a:gd name="connsiteY20" fmla="*/ 67458 h 114046"/>
                <a:gd name="connsiteX21" fmla="*/ 41140 w 96500"/>
                <a:gd name="connsiteY21" fmla="*/ 51667 h 114046"/>
                <a:gd name="connsiteX22" fmla="*/ 51667 w 96500"/>
                <a:gd name="connsiteY22" fmla="*/ 51667 h 114046"/>
                <a:gd name="connsiteX23" fmla="*/ 64827 w 96500"/>
                <a:gd name="connsiteY23" fmla="*/ 49035 h 114046"/>
                <a:gd name="connsiteX24" fmla="*/ 71845 w 96500"/>
                <a:gd name="connsiteY24" fmla="*/ 37631 h 114046"/>
                <a:gd name="connsiteX25" fmla="*/ 67458 w 96500"/>
                <a:gd name="connsiteY25" fmla="*/ 28858 h 114046"/>
                <a:gd name="connsiteX26" fmla="*/ 52545 w 96500"/>
                <a:gd name="connsiteY26" fmla="*/ 24472 h 114046"/>
                <a:gd name="connsiteX27" fmla="*/ 34999 w 96500"/>
                <a:gd name="connsiteY27" fmla="*/ 29735 h 114046"/>
                <a:gd name="connsiteX28" fmla="*/ 27981 w 96500"/>
                <a:gd name="connsiteY28" fmla="*/ 42017 h 114046"/>
                <a:gd name="connsiteX29" fmla="*/ 8680 w 96500"/>
                <a:gd name="connsiteY29" fmla="*/ 35876 h 1140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96500" h="114046">
                  <a:moveTo>
                    <a:pt x="8680" y="35876"/>
                  </a:moveTo>
                  <a:cubicBezTo>
                    <a:pt x="11312" y="23594"/>
                    <a:pt x="19208" y="16576"/>
                    <a:pt x="25349" y="13067"/>
                  </a:cubicBezTo>
                  <a:cubicBezTo>
                    <a:pt x="28858" y="10435"/>
                    <a:pt x="38508" y="6049"/>
                    <a:pt x="54299" y="6049"/>
                  </a:cubicBezTo>
                  <a:cubicBezTo>
                    <a:pt x="64827" y="6049"/>
                    <a:pt x="74477" y="7803"/>
                    <a:pt x="82372" y="12190"/>
                  </a:cubicBezTo>
                  <a:cubicBezTo>
                    <a:pt x="93777" y="18331"/>
                    <a:pt x="96409" y="27981"/>
                    <a:pt x="96409" y="34122"/>
                  </a:cubicBezTo>
                  <a:cubicBezTo>
                    <a:pt x="96409" y="41140"/>
                    <a:pt x="92900" y="54299"/>
                    <a:pt x="75354" y="56931"/>
                  </a:cubicBezTo>
                  <a:lnTo>
                    <a:pt x="75354" y="56931"/>
                  </a:lnTo>
                  <a:cubicBezTo>
                    <a:pt x="81495" y="57808"/>
                    <a:pt x="88513" y="60440"/>
                    <a:pt x="92022" y="64826"/>
                  </a:cubicBezTo>
                  <a:cubicBezTo>
                    <a:pt x="95531" y="68336"/>
                    <a:pt x="98163" y="75354"/>
                    <a:pt x="98163" y="82372"/>
                  </a:cubicBezTo>
                  <a:cubicBezTo>
                    <a:pt x="98163" y="92899"/>
                    <a:pt x="92022" y="101672"/>
                    <a:pt x="84127" y="106936"/>
                  </a:cubicBezTo>
                  <a:cubicBezTo>
                    <a:pt x="74477" y="113077"/>
                    <a:pt x="62195" y="113954"/>
                    <a:pt x="52545" y="113954"/>
                  </a:cubicBezTo>
                  <a:cubicBezTo>
                    <a:pt x="42894" y="113954"/>
                    <a:pt x="28858" y="113077"/>
                    <a:pt x="18331" y="105181"/>
                  </a:cubicBezTo>
                  <a:cubicBezTo>
                    <a:pt x="13067" y="100795"/>
                    <a:pt x="7803" y="92899"/>
                    <a:pt x="6049" y="83249"/>
                  </a:cubicBezTo>
                  <a:lnTo>
                    <a:pt x="27103" y="79740"/>
                  </a:lnTo>
                  <a:cubicBezTo>
                    <a:pt x="27981" y="83249"/>
                    <a:pt x="29735" y="87636"/>
                    <a:pt x="32367" y="90268"/>
                  </a:cubicBezTo>
                  <a:cubicBezTo>
                    <a:pt x="37631" y="96409"/>
                    <a:pt x="45526" y="97286"/>
                    <a:pt x="50790" y="97286"/>
                  </a:cubicBezTo>
                  <a:cubicBezTo>
                    <a:pt x="56054" y="97286"/>
                    <a:pt x="61317" y="96409"/>
                    <a:pt x="66581" y="93777"/>
                  </a:cubicBezTo>
                  <a:cubicBezTo>
                    <a:pt x="70967" y="91145"/>
                    <a:pt x="72722" y="86758"/>
                    <a:pt x="72722" y="82372"/>
                  </a:cubicBezTo>
                  <a:cubicBezTo>
                    <a:pt x="72722" y="77986"/>
                    <a:pt x="71845" y="74477"/>
                    <a:pt x="68336" y="71845"/>
                  </a:cubicBezTo>
                  <a:cubicBezTo>
                    <a:pt x="63949" y="68336"/>
                    <a:pt x="57808" y="67458"/>
                    <a:pt x="51667" y="67458"/>
                  </a:cubicBezTo>
                  <a:lnTo>
                    <a:pt x="41140" y="67458"/>
                  </a:lnTo>
                  <a:lnTo>
                    <a:pt x="41140" y="51667"/>
                  </a:lnTo>
                  <a:lnTo>
                    <a:pt x="51667" y="51667"/>
                  </a:lnTo>
                  <a:cubicBezTo>
                    <a:pt x="56054" y="51667"/>
                    <a:pt x="61317" y="50790"/>
                    <a:pt x="64827" y="49035"/>
                  </a:cubicBezTo>
                  <a:cubicBezTo>
                    <a:pt x="69213" y="46404"/>
                    <a:pt x="71845" y="42894"/>
                    <a:pt x="71845" y="37631"/>
                  </a:cubicBezTo>
                  <a:cubicBezTo>
                    <a:pt x="71845" y="34122"/>
                    <a:pt x="70967" y="31490"/>
                    <a:pt x="67458" y="28858"/>
                  </a:cubicBezTo>
                  <a:cubicBezTo>
                    <a:pt x="63072" y="25349"/>
                    <a:pt x="56054" y="24472"/>
                    <a:pt x="52545" y="24472"/>
                  </a:cubicBezTo>
                  <a:cubicBezTo>
                    <a:pt x="48158" y="24472"/>
                    <a:pt x="41140" y="25349"/>
                    <a:pt x="34999" y="29735"/>
                  </a:cubicBezTo>
                  <a:cubicBezTo>
                    <a:pt x="32367" y="31490"/>
                    <a:pt x="29735" y="35876"/>
                    <a:pt x="27981" y="42017"/>
                  </a:cubicBezTo>
                  <a:lnTo>
                    <a:pt x="8680" y="35876"/>
                  </a:lnTo>
                  <a:close/>
                </a:path>
              </a:pathLst>
            </a:custGeom>
            <a:solidFill>
              <a:srgbClr val="FFFFFF"/>
            </a:solidFill>
            <a:ln w="8756" cap="flat">
              <a:noFill/>
              <a:prstDash val="solid"/>
              <a:miter/>
            </a:ln>
          </p:spPr>
          <p:txBody>
            <a:bodyPr rtlCol="0" anchor="ctr"/>
            <a:lstStyle/>
            <a:p>
              <a:pPr eaLnBrk="1" hangingPunct="1"/>
              <a:endParaRPr lang="ru-RU" sz="1700" dirty="0">
                <a:solidFill>
                  <a:srgbClr val="000000"/>
                </a:solidFill>
                <a:latin typeface="Arial" charset="0"/>
                <a:cs typeface="+mn-cs"/>
              </a:endParaRPr>
            </a:p>
          </p:txBody>
        </p:sp>
        <p:sp>
          <p:nvSpPr>
            <p:cNvPr id="13334" name="Freeform: Shape 13333">
              <a:extLst>
                <a:ext uri="{FF2B5EF4-FFF2-40B4-BE49-F238E27FC236}">
                  <a16:creationId xmlns="" xmlns:a16="http://schemas.microsoft.com/office/drawing/2014/main" id="{8AC67285-20B1-4E71-838B-141B59B3679F}"/>
                </a:ext>
              </a:extLst>
            </p:cNvPr>
            <p:cNvSpPr/>
            <p:nvPr/>
          </p:nvSpPr>
          <p:spPr>
            <a:xfrm>
              <a:off x="7546610" y="769583"/>
              <a:ext cx="122819" cy="149138"/>
            </a:xfrm>
            <a:custGeom>
              <a:avLst/>
              <a:gdLst>
                <a:gd name="connsiteX0" fmla="*/ 38508 w 122819"/>
                <a:gd name="connsiteY0" fmla="*/ 120095 h 149137"/>
                <a:gd name="connsiteX1" fmla="*/ 64827 w 122819"/>
                <a:gd name="connsiteY1" fmla="*/ 120095 h 149137"/>
                <a:gd name="connsiteX2" fmla="*/ 78863 w 122819"/>
                <a:gd name="connsiteY2" fmla="*/ 114831 h 149137"/>
                <a:gd name="connsiteX3" fmla="*/ 84127 w 122819"/>
                <a:gd name="connsiteY3" fmla="*/ 101672 h 149137"/>
                <a:gd name="connsiteX4" fmla="*/ 78863 w 122819"/>
                <a:gd name="connsiteY4" fmla="*/ 88513 h 149137"/>
                <a:gd name="connsiteX5" fmla="*/ 63949 w 122819"/>
                <a:gd name="connsiteY5" fmla="*/ 83249 h 149137"/>
                <a:gd name="connsiteX6" fmla="*/ 38508 w 122819"/>
                <a:gd name="connsiteY6" fmla="*/ 83249 h 149137"/>
                <a:gd name="connsiteX7" fmla="*/ 38508 w 122819"/>
                <a:gd name="connsiteY7" fmla="*/ 120095 h 149137"/>
                <a:gd name="connsiteX8" fmla="*/ 106059 w 122819"/>
                <a:gd name="connsiteY8" fmla="*/ 30613 h 149137"/>
                <a:gd name="connsiteX9" fmla="*/ 39385 w 122819"/>
                <a:gd name="connsiteY9" fmla="*/ 30613 h 149137"/>
                <a:gd name="connsiteX10" fmla="*/ 39385 w 122819"/>
                <a:gd name="connsiteY10" fmla="*/ 61317 h 149137"/>
                <a:gd name="connsiteX11" fmla="*/ 69213 w 122819"/>
                <a:gd name="connsiteY11" fmla="*/ 61317 h 149137"/>
                <a:gd name="connsiteX12" fmla="*/ 100795 w 122819"/>
                <a:gd name="connsiteY12" fmla="*/ 69213 h 149137"/>
                <a:gd name="connsiteX13" fmla="*/ 117463 w 122819"/>
                <a:gd name="connsiteY13" fmla="*/ 101672 h 149137"/>
                <a:gd name="connsiteX14" fmla="*/ 105182 w 122819"/>
                <a:gd name="connsiteY14" fmla="*/ 133254 h 149137"/>
                <a:gd name="connsiteX15" fmla="*/ 70967 w 122819"/>
                <a:gd name="connsiteY15" fmla="*/ 144659 h 149137"/>
                <a:gd name="connsiteX16" fmla="*/ 6049 w 122819"/>
                <a:gd name="connsiteY16" fmla="*/ 144659 h 149137"/>
                <a:gd name="connsiteX17" fmla="*/ 6049 w 122819"/>
                <a:gd name="connsiteY17" fmla="*/ 6049 h 149137"/>
                <a:gd name="connsiteX18" fmla="*/ 105182 w 122819"/>
                <a:gd name="connsiteY18" fmla="*/ 6049 h 149137"/>
                <a:gd name="connsiteX19" fmla="*/ 105182 w 122819"/>
                <a:gd name="connsiteY19" fmla="*/ 30613 h 1491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22819" h="149137">
                  <a:moveTo>
                    <a:pt x="38508" y="120095"/>
                  </a:moveTo>
                  <a:lnTo>
                    <a:pt x="64827" y="120095"/>
                  </a:lnTo>
                  <a:cubicBezTo>
                    <a:pt x="70090" y="120095"/>
                    <a:pt x="74477" y="120095"/>
                    <a:pt x="78863" y="114831"/>
                  </a:cubicBezTo>
                  <a:cubicBezTo>
                    <a:pt x="83249" y="110445"/>
                    <a:pt x="84127" y="105181"/>
                    <a:pt x="84127" y="101672"/>
                  </a:cubicBezTo>
                  <a:cubicBezTo>
                    <a:pt x="84127" y="97286"/>
                    <a:pt x="83249" y="92899"/>
                    <a:pt x="78863" y="88513"/>
                  </a:cubicBezTo>
                  <a:cubicBezTo>
                    <a:pt x="74477" y="84127"/>
                    <a:pt x="68336" y="83249"/>
                    <a:pt x="63949" y="83249"/>
                  </a:cubicBezTo>
                  <a:lnTo>
                    <a:pt x="38508" y="83249"/>
                  </a:lnTo>
                  <a:lnTo>
                    <a:pt x="38508" y="120095"/>
                  </a:lnTo>
                  <a:close/>
                  <a:moveTo>
                    <a:pt x="106059" y="30613"/>
                  </a:moveTo>
                  <a:lnTo>
                    <a:pt x="39385" y="30613"/>
                  </a:lnTo>
                  <a:lnTo>
                    <a:pt x="39385" y="61317"/>
                  </a:lnTo>
                  <a:lnTo>
                    <a:pt x="69213" y="61317"/>
                  </a:lnTo>
                  <a:cubicBezTo>
                    <a:pt x="79740" y="61317"/>
                    <a:pt x="90268" y="62195"/>
                    <a:pt x="100795" y="69213"/>
                  </a:cubicBezTo>
                  <a:cubicBezTo>
                    <a:pt x="111322" y="76231"/>
                    <a:pt x="117463" y="86758"/>
                    <a:pt x="117463" y="101672"/>
                  </a:cubicBezTo>
                  <a:cubicBezTo>
                    <a:pt x="117463" y="115709"/>
                    <a:pt x="112200" y="126236"/>
                    <a:pt x="105182" y="133254"/>
                  </a:cubicBezTo>
                  <a:cubicBezTo>
                    <a:pt x="94654" y="143782"/>
                    <a:pt x="83249" y="144659"/>
                    <a:pt x="70967" y="144659"/>
                  </a:cubicBezTo>
                  <a:lnTo>
                    <a:pt x="6049" y="144659"/>
                  </a:lnTo>
                  <a:lnTo>
                    <a:pt x="6049" y="6049"/>
                  </a:lnTo>
                  <a:lnTo>
                    <a:pt x="105182" y="6049"/>
                  </a:lnTo>
                  <a:lnTo>
                    <a:pt x="105182" y="30613"/>
                  </a:lnTo>
                  <a:close/>
                </a:path>
              </a:pathLst>
            </a:custGeom>
            <a:solidFill>
              <a:srgbClr val="FFFFFF"/>
            </a:solidFill>
            <a:ln w="8756" cap="flat">
              <a:noFill/>
              <a:prstDash val="solid"/>
              <a:miter/>
            </a:ln>
          </p:spPr>
          <p:txBody>
            <a:bodyPr rtlCol="0" anchor="ctr"/>
            <a:lstStyle/>
            <a:p>
              <a:pPr eaLnBrk="1" hangingPunct="1"/>
              <a:endParaRPr lang="ru-RU" sz="1700" dirty="0">
                <a:solidFill>
                  <a:srgbClr val="000000"/>
                </a:solidFill>
                <a:latin typeface="Arial" charset="0"/>
                <a:cs typeface="+mn-cs"/>
              </a:endParaRPr>
            </a:p>
          </p:txBody>
        </p:sp>
        <p:sp>
          <p:nvSpPr>
            <p:cNvPr id="13335" name="Freeform: Shape 13334">
              <a:extLst>
                <a:ext uri="{FF2B5EF4-FFF2-40B4-BE49-F238E27FC236}">
                  <a16:creationId xmlns="" xmlns:a16="http://schemas.microsoft.com/office/drawing/2014/main" id="{8CFDB609-AD40-44AE-9E5F-782575986740}"/>
                </a:ext>
              </a:extLst>
            </p:cNvPr>
            <p:cNvSpPr/>
            <p:nvPr/>
          </p:nvSpPr>
          <p:spPr>
            <a:xfrm>
              <a:off x="7670307" y="802920"/>
              <a:ext cx="105274" cy="114046"/>
            </a:xfrm>
            <a:custGeom>
              <a:avLst/>
              <a:gdLst>
                <a:gd name="connsiteX0" fmla="*/ 66581 w 105273"/>
                <a:gd name="connsiteY0" fmla="*/ 62195 h 114046"/>
                <a:gd name="connsiteX1" fmla="*/ 40263 w 105273"/>
                <a:gd name="connsiteY1" fmla="*/ 70967 h 114046"/>
                <a:gd name="connsiteX2" fmla="*/ 36754 w 105273"/>
                <a:gd name="connsiteY2" fmla="*/ 80618 h 114046"/>
                <a:gd name="connsiteX3" fmla="*/ 41140 w 105273"/>
                <a:gd name="connsiteY3" fmla="*/ 89390 h 114046"/>
                <a:gd name="connsiteX4" fmla="*/ 52545 w 105273"/>
                <a:gd name="connsiteY4" fmla="*/ 92899 h 114046"/>
                <a:gd name="connsiteX5" fmla="*/ 70090 w 105273"/>
                <a:gd name="connsiteY5" fmla="*/ 85004 h 114046"/>
                <a:gd name="connsiteX6" fmla="*/ 75354 w 105273"/>
                <a:gd name="connsiteY6" fmla="*/ 66581 h 114046"/>
                <a:gd name="connsiteX7" fmla="*/ 75354 w 105273"/>
                <a:gd name="connsiteY7" fmla="*/ 61317 h 114046"/>
                <a:gd name="connsiteX8" fmla="*/ 66581 w 105273"/>
                <a:gd name="connsiteY8" fmla="*/ 62195 h 114046"/>
                <a:gd name="connsiteX9" fmla="*/ 9558 w 105273"/>
                <a:gd name="connsiteY9" fmla="*/ 36753 h 114046"/>
                <a:gd name="connsiteX10" fmla="*/ 27103 w 105273"/>
                <a:gd name="connsiteY10" fmla="*/ 12190 h 114046"/>
                <a:gd name="connsiteX11" fmla="*/ 59563 w 105273"/>
                <a:gd name="connsiteY11" fmla="*/ 6049 h 114046"/>
                <a:gd name="connsiteX12" fmla="*/ 101672 w 105273"/>
                <a:gd name="connsiteY12" fmla="*/ 24472 h 114046"/>
                <a:gd name="connsiteX13" fmla="*/ 105181 w 105273"/>
                <a:gd name="connsiteY13" fmla="*/ 49035 h 114046"/>
                <a:gd name="connsiteX14" fmla="*/ 105181 w 105273"/>
                <a:gd name="connsiteY14" fmla="*/ 88513 h 114046"/>
                <a:gd name="connsiteX15" fmla="*/ 107813 w 105273"/>
                <a:gd name="connsiteY15" fmla="*/ 110445 h 114046"/>
                <a:gd name="connsiteX16" fmla="*/ 78863 w 105273"/>
                <a:gd name="connsiteY16" fmla="*/ 110445 h 114046"/>
                <a:gd name="connsiteX17" fmla="*/ 77108 w 105273"/>
                <a:gd name="connsiteY17" fmla="*/ 93777 h 114046"/>
                <a:gd name="connsiteX18" fmla="*/ 42894 w 105273"/>
                <a:gd name="connsiteY18" fmla="*/ 112200 h 114046"/>
                <a:gd name="connsiteX19" fmla="*/ 16576 w 105273"/>
                <a:gd name="connsiteY19" fmla="*/ 104304 h 114046"/>
                <a:gd name="connsiteX20" fmla="*/ 6049 w 105273"/>
                <a:gd name="connsiteY20" fmla="*/ 81495 h 114046"/>
                <a:gd name="connsiteX21" fmla="*/ 27981 w 105273"/>
                <a:gd name="connsiteY21" fmla="*/ 51667 h 114046"/>
                <a:gd name="connsiteX22" fmla="*/ 65704 w 105273"/>
                <a:gd name="connsiteY22" fmla="*/ 44649 h 114046"/>
                <a:gd name="connsiteX23" fmla="*/ 75354 w 105273"/>
                <a:gd name="connsiteY23" fmla="*/ 44649 h 114046"/>
                <a:gd name="connsiteX24" fmla="*/ 75354 w 105273"/>
                <a:gd name="connsiteY24" fmla="*/ 42017 h 114046"/>
                <a:gd name="connsiteX25" fmla="*/ 72722 w 105273"/>
                <a:gd name="connsiteY25" fmla="*/ 29735 h 114046"/>
                <a:gd name="connsiteX26" fmla="*/ 57808 w 105273"/>
                <a:gd name="connsiteY26" fmla="*/ 25349 h 114046"/>
                <a:gd name="connsiteX27" fmla="*/ 44649 w 105273"/>
                <a:gd name="connsiteY27" fmla="*/ 27981 h 114046"/>
                <a:gd name="connsiteX28" fmla="*/ 37631 w 105273"/>
                <a:gd name="connsiteY28" fmla="*/ 38508 h 114046"/>
                <a:gd name="connsiteX29" fmla="*/ 9558 w 105273"/>
                <a:gd name="connsiteY29" fmla="*/ 36753 h 1140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105273" h="114046">
                  <a:moveTo>
                    <a:pt x="66581" y="62195"/>
                  </a:moveTo>
                  <a:cubicBezTo>
                    <a:pt x="56054" y="63072"/>
                    <a:pt x="46404" y="63949"/>
                    <a:pt x="40263" y="70967"/>
                  </a:cubicBezTo>
                  <a:cubicBezTo>
                    <a:pt x="38508" y="72722"/>
                    <a:pt x="36754" y="76231"/>
                    <a:pt x="36754" y="80618"/>
                  </a:cubicBezTo>
                  <a:cubicBezTo>
                    <a:pt x="36754" y="85004"/>
                    <a:pt x="39385" y="88513"/>
                    <a:pt x="41140" y="89390"/>
                  </a:cubicBezTo>
                  <a:cubicBezTo>
                    <a:pt x="43772" y="92022"/>
                    <a:pt x="48158" y="92899"/>
                    <a:pt x="52545" y="92899"/>
                  </a:cubicBezTo>
                  <a:cubicBezTo>
                    <a:pt x="58686" y="92899"/>
                    <a:pt x="65704" y="90268"/>
                    <a:pt x="70090" y="85004"/>
                  </a:cubicBezTo>
                  <a:cubicBezTo>
                    <a:pt x="70967" y="84127"/>
                    <a:pt x="75354" y="77986"/>
                    <a:pt x="75354" y="66581"/>
                  </a:cubicBezTo>
                  <a:lnTo>
                    <a:pt x="75354" y="61317"/>
                  </a:lnTo>
                  <a:lnTo>
                    <a:pt x="66581" y="62195"/>
                  </a:lnTo>
                  <a:close/>
                  <a:moveTo>
                    <a:pt x="9558" y="36753"/>
                  </a:moveTo>
                  <a:cubicBezTo>
                    <a:pt x="13067" y="22717"/>
                    <a:pt x="21840" y="15699"/>
                    <a:pt x="27103" y="12190"/>
                  </a:cubicBezTo>
                  <a:cubicBezTo>
                    <a:pt x="34999" y="7803"/>
                    <a:pt x="45526" y="6049"/>
                    <a:pt x="59563" y="6049"/>
                  </a:cubicBezTo>
                  <a:cubicBezTo>
                    <a:pt x="76231" y="6049"/>
                    <a:pt x="93777" y="8681"/>
                    <a:pt x="101672" y="24472"/>
                  </a:cubicBezTo>
                  <a:cubicBezTo>
                    <a:pt x="106059" y="32367"/>
                    <a:pt x="105181" y="42017"/>
                    <a:pt x="105181" y="49035"/>
                  </a:cubicBezTo>
                  <a:lnTo>
                    <a:pt x="105181" y="88513"/>
                  </a:lnTo>
                  <a:cubicBezTo>
                    <a:pt x="105181" y="96409"/>
                    <a:pt x="106059" y="104304"/>
                    <a:pt x="107813" y="110445"/>
                  </a:cubicBezTo>
                  <a:lnTo>
                    <a:pt x="78863" y="110445"/>
                  </a:lnTo>
                  <a:cubicBezTo>
                    <a:pt x="77986" y="106059"/>
                    <a:pt x="77108" y="100795"/>
                    <a:pt x="77108" y="93777"/>
                  </a:cubicBezTo>
                  <a:cubicBezTo>
                    <a:pt x="73599" y="100795"/>
                    <a:pt x="63949" y="112200"/>
                    <a:pt x="42894" y="112200"/>
                  </a:cubicBezTo>
                  <a:cubicBezTo>
                    <a:pt x="33244" y="112200"/>
                    <a:pt x="23594" y="109568"/>
                    <a:pt x="16576" y="104304"/>
                  </a:cubicBezTo>
                  <a:cubicBezTo>
                    <a:pt x="10435" y="99040"/>
                    <a:pt x="6049" y="90268"/>
                    <a:pt x="6049" y="81495"/>
                  </a:cubicBezTo>
                  <a:cubicBezTo>
                    <a:pt x="6049" y="70967"/>
                    <a:pt x="10435" y="58686"/>
                    <a:pt x="27981" y="51667"/>
                  </a:cubicBezTo>
                  <a:cubicBezTo>
                    <a:pt x="39385" y="47281"/>
                    <a:pt x="57808" y="45526"/>
                    <a:pt x="65704" y="44649"/>
                  </a:cubicBezTo>
                  <a:lnTo>
                    <a:pt x="75354" y="44649"/>
                  </a:lnTo>
                  <a:lnTo>
                    <a:pt x="75354" y="42017"/>
                  </a:lnTo>
                  <a:cubicBezTo>
                    <a:pt x="75354" y="39385"/>
                    <a:pt x="75354" y="33244"/>
                    <a:pt x="72722" y="29735"/>
                  </a:cubicBezTo>
                  <a:cubicBezTo>
                    <a:pt x="69213" y="25349"/>
                    <a:pt x="61317" y="25349"/>
                    <a:pt x="57808" y="25349"/>
                  </a:cubicBezTo>
                  <a:cubicBezTo>
                    <a:pt x="53422" y="25349"/>
                    <a:pt x="48158" y="25349"/>
                    <a:pt x="44649" y="27981"/>
                  </a:cubicBezTo>
                  <a:cubicBezTo>
                    <a:pt x="42017" y="29735"/>
                    <a:pt x="38508" y="33244"/>
                    <a:pt x="37631" y="38508"/>
                  </a:cubicBezTo>
                  <a:lnTo>
                    <a:pt x="9558" y="36753"/>
                  </a:lnTo>
                  <a:close/>
                </a:path>
              </a:pathLst>
            </a:custGeom>
            <a:solidFill>
              <a:srgbClr val="FFFFFF"/>
            </a:solidFill>
            <a:ln w="8756" cap="flat">
              <a:noFill/>
              <a:prstDash val="solid"/>
              <a:miter/>
            </a:ln>
          </p:spPr>
          <p:txBody>
            <a:bodyPr rtlCol="0" anchor="ctr"/>
            <a:lstStyle/>
            <a:p>
              <a:pPr eaLnBrk="1" hangingPunct="1"/>
              <a:endParaRPr lang="ru-RU" sz="1700" dirty="0">
                <a:solidFill>
                  <a:srgbClr val="000000"/>
                </a:solidFill>
                <a:latin typeface="Arial" charset="0"/>
                <a:cs typeface="+mn-cs"/>
              </a:endParaRPr>
            </a:p>
          </p:txBody>
        </p:sp>
        <p:sp>
          <p:nvSpPr>
            <p:cNvPr id="13336" name="Freeform: Shape 13335">
              <a:extLst>
                <a:ext uri="{FF2B5EF4-FFF2-40B4-BE49-F238E27FC236}">
                  <a16:creationId xmlns="" xmlns:a16="http://schemas.microsoft.com/office/drawing/2014/main" id="{6F3DCD6F-74A7-4C6F-BDFF-68B78A0C07B4}"/>
                </a:ext>
              </a:extLst>
            </p:cNvPr>
            <p:cNvSpPr/>
            <p:nvPr/>
          </p:nvSpPr>
          <p:spPr>
            <a:xfrm>
              <a:off x="7793126" y="804675"/>
              <a:ext cx="96501" cy="114046"/>
            </a:xfrm>
            <a:custGeom>
              <a:avLst/>
              <a:gdLst>
                <a:gd name="connsiteX0" fmla="*/ 35876 w 96500"/>
                <a:gd name="connsiteY0" fmla="*/ 6049 h 114046"/>
                <a:gd name="connsiteX1" fmla="*/ 35876 w 96500"/>
                <a:gd name="connsiteY1" fmla="*/ 44649 h 114046"/>
                <a:gd name="connsiteX2" fmla="*/ 68336 w 96500"/>
                <a:gd name="connsiteY2" fmla="*/ 44649 h 114046"/>
                <a:gd name="connsiteX3" fmla="*/ 68336 w 96500"/>
                <a:gd name="connsiteY3" fmla="*/ 6049 h 114046"/>
                <a:gd name="connsiteX4" fmla="*/ 99040 w 96500"/>
                <a:gd name="connsiteY4" fmla="*/ 6049 h 114046"/>
                <a:gd name="connsiteX5" fmla="*/ 99040 w 96500"/>
                <a:gd name="connsiteY5" fmla="*/ 109568 h 114046"/>
                <a:gd name="connsiteX6" fmla="*/ 68336 w 96500"/>
                <a:gd name="connsiteY6" fmla="*/ 109568 h 114046"/>
                <a:gd name="connsiteX7" fmla="*/ 68336 w 96500"/>
                <a:gd name="connsiteY7" fmla="*/ 66581 h 114046"/>
                <a:gd name="connsiteX8" fmla="*/ 35876 w 96500"/>
                <a:gd name="connsiteY8" fmla="*/ 66581 h 114046"/>
                <a:gd name="connsiteX9" fmla="*/ 35876 w 96500"/>
                <a:gd name="connsiteY9" fmla="*/ 109568 h 114046"/>
                <a:gd name="connsiteX10" fmla="*/ 6049 w 96500"/>
                <a:gd name="connsiteY10" fmla="*/ 109568 h 114046"/>
                <a:gd name="connsiteX11" fmla="*/ 6049 w 96500"/>
                <a:gd name="connsiteY11" fmla="*/ 6049 h 1140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96500" h="114046">
                  <a:moveTo>
                    <a:pt x="35876" y="6049"/>
                  </a:moveTo>
                  <a:lnTo>
                    <a:pt x="35876" y="44649"/>
                  </a:lnTo>
                  <a:lnTo>
                    <a:pt x="68336" y="44649"/>
                  </a:lnTo>
                  <a:lnTo>
                    <a:pt x="68336" y="6049"/>
                  </a:lnTo>
                  <a:lnTo>
                    <a:pt x="99040" y="6049"/>
                  </a:lnTo>
                  <a:lnTo>
                    <a:pt x="99040" y="109568"/>
                  </a:lnTo>
                  <a:lnTo>
                    <a:pt x="68336" y="109568"/>
                  </a:lnTo>
                  <a:lnTo>
                    <a:pt x="68336" y="66581"/>
                  </a:lnTo>
                  <a:lnTo>
                    <a:pt x="35876" y="66581"/>
                  </a:lnTo>
                  <a:lnTo>
                    <a:pt x="35876" y="109568"/>
                  </a:lnTo>
                  <a:lnTo>
                    <a:pt x="6049" y="109568"/>
                  </a:lnTo>
                  <a:lnTo>
                    <a:pt x="6049" y="6049"/>
                  </a:lnTo>
                  <a:close/>
                </a:path>
              </a:pathLst>
            </a:custGeom>
            <a:solidFill>
              <a:srgbClr val="FFFFFF"/>
            </a:solidFill>
            <a:ln w="8756" cap="flat">
              <a:noFill/>
              <a:prstDash val="solid"/>
              <a:miter/>
            </a:ln>
          </p:spPr>
          <p:txBody>
            <a:bodyPr rtlCol="0" anchor="ctr"/>
            <a:lstStyle/>
            <a:p>
              <a:pPr eaLnBrk="1" hangingPunct="1"/>
              <a:endParaRPr lang="ru-RU" sz="1700" dirty="0">
                <a:solidFill>
                  <a:srgbClr val="000000"/>
                </a:solidFill>
                <a:latin typeface="Arial" charset="0"/>
                <a:cs typeface="+mn-cs"/>
              </a:endParaRPr>
            </a:p>
          </p:txBody>
        </p:sp>
        <p:sp>
          <p:nvSpPr>
            <p:cNvPr id="13337" name="Freeform: Shape 13336">
              <a:extLst>
                <a:ext uri="{FF2B5EF4-FFF2-40B4-BE49-F238E27FC236}">
                  <a16:creationId xmlns="" xmlns:a16="http://schemas.microsoft.com/office/drawing/2014/main" id="{AC7DA3F9-7182-49BB-AEB1-DD008A9F3A39}"/>
                </a:ext>
              </a:extLst>
            </p:cNvPr>
            <p:cNvSpPr/>
            <p:nvPr/>
          </p:nvSpPr>
          <p:spPr>
            <a:xfrm>
              <a:off x="7910682" y="804675"/>
              <a:ext cx="105274" cy="114046"/>
            </a:xfrm>
            <a:custGeom>
              <a:avLst/>
              <a:gdLst>
                <a:gd name="connsiteX0" fmla="*/ 34999 w 105273"/>
                <a:gd name="connsiteY0" fmla="*/ 6049 h 114046"/>
                <a:gd name="connsiteX1" fmla="*/ 34999 w 105273"/>
                <a:gd name="connsiteY1" fmla="*/ 45526 h 114046"/>
                <a:gd name="connsiteX2" fmla="*/ 42894 w 105273"/>
                <a:gd name="connsiteY2" fmla="*/ 45526 h 114046"/>
                <a:gd name="connsiteX3" fmla="*/ 57808 w 105273"/>
                <a:gd name="connsiteY3" fmla="*/ 36753 h 114046"/>
                <a:gd name="connsiteX4" fmla="*/ 65704 w 105273"/>
                <a:gd name="connsiteY4" fmla="*/ 13944 h 114046"/>
                <a:gd name="connsiteX5" fmla="*/ 75354 w 105273"/>
                <a:gd name="connsiteY5" fmla="*/ 6049 h 114046"/>
                <a:gd name="connsiteX6" fmla="*/ 99918 w 105273"/>
                <a:gd name="connsiteY6" fmla="*/ 6049 h 114046"/>
                <a:gd name="connsiteX7" fmla="*/ 92022 w 105273"/>
                <a:gd name="connsiteY7" fmla="*/ 17453 h 114046"/>
                <a:gd name="connsiteX8" fmla="*/ 84127 w 105273"/>
                <a:gd name="connsiteY8" fmla="*/ 39385 h 114046"/>
                <a:gd name="connsiteX9" fmla="*/ 67458 w 105273"/>
                <a:gd name="connsiteY9" fmla="*/ 53422 h 114046"/>
                <a:gd name="connsiteX10" fmla="*/ 67458 w 105273"/>
                <a:gd name="connsiteY10" fmla="*/ 53422 h 114046"/>
                <a:gd name="connsiteX11" fmla="*/ 83249 w 105273"/>
                <a:gd name="connsiteY11" fmla="*/ 63072 h 114046"/>
                <a:gd name="connsiteX12" fmla="*/ 90268 w 105273"/>
                <a:gd name="connsiteY12" fmla="*/ 79740 h 114046"/>
                <a:gd name="connsiteX13" fmla="*/ 97286 w 105273"/>
                <a:gd name="connsiteY13" fmla="*/ 97286 h 114046"/>
                <a:gd name="connsiteX14" fmla="*/ 104304 w 105273"/>
                <a:gd name="connsiteY14" fmla="*/ 108690 h 114046"/>
                <a:gd name="connsiteX15" fmla="*/ 76231 w 105273"/>
                <a:gd name="connsiteY15" fmla="*/ 108690 h 114046"/>
                <a:gd name="connsiteX16" fmla="*/ 64827 w 105273"/>
                <a:gd name="connsiteY16" fmla="*/ 93777 h 114046"/>
                <a:gd name="connsiteX17" fmla="*/ 59563 w 105273"/>
                <a:gd name="connsiteY17" fmla="*/ 77986 h 114046"/>
                <a:gd name="connsiteX18" fmla="*/ 57808 w 105273"/>
                <a:gd name="connsiteY18" fmla="*/ 74477 h 114046"/>
                <a:gd name="connsiteX19" fmla="*/ 44649 w 105273"/>
                <a:gd name="connsiteY19" fmla="*/ 64826 h 114046"/>
                <a:gd name="connsiteX20" fmla="*/ 35876 w 105273"/>
                <a:gd name="connsiteY20" fmla="*/ 64826 h 114046"/>
                <a:gd name="connsiteX21" fmla="*/ 35876 w 105273"/>
                <a:gd name="connsiteY21" fmla="*/ 107813 h 114046"/>
                <a:gd name="connsiteX22" fmla="*/ 6049 w 105273"/>
                <a:gd name="connsiteY22" fmla="*/ 107813 h 114046"/>
                <a:gd name="connsiteX23" fmla="*/ 6049 w 105273"/>
                <a:gd name="connsiteY23" fmla="*/ 6049 h 114046"/>
                <a:gd name="connsiteX24" fmla="*/ 34999 w 105273"/>
                <a:gd name="connsiteY24" fmla="*/ 6049 h 1140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105273" h="114046">
                  <a:moveTo>
                    <a:pt x="34999" y="6049"/>
                  </a:moveTo>
                  <a:lnTo>
                    <a:pt x="34999" y="45526"/>
                  </a:lnTo>
                  <a:lnTo>
                    <a:pt x="42894" y="45526"/>
                  </a:lnTo>
                  <a:cubicBezTo>
                    <a:pt x="51667" y="45526"/>
                    <a:pt x="55177" y="41140"/>
                    <a:pt x="57808" y="36753"/>
                  </a:cubicBezTo>
                  <a:cubicBezTo>
                    <a:pt x="62195" y="27981"/>
                    <a:pt x="62195" y="20962"/>
                    <a:pt x="65704" y="13944"/>
                  </a:cubicBezTo>
                  <a:cubicBezTo>
                    <a:pt x="68336" y="8681"/>
                    <a:pt x="72722" y="6926"/>
                    <a:pt x="75354" y="6049"/>
                  </a:cubicBezTo>
                  <a:lnTo>
                    <a:pt x="99918" y="6049"/>
                  </a:lnTo>
                  <a:cubicBezTo>
                    <a:pt x="96409" y="9558"/>
                    <a:pt x="93777" y="13944"/>
                    <a:pt x="92022" y="17453"/>
                  </a:cubicBezTo>
                  <a:cubicBezTo>
                    <a:pt x="88513" y="24472"/>
                    <a:pt x="85881" y="34999"/>
                    <a:pt x="84127" y="39385"/>
                  </a:cubicBezTo>
                  <a:cubicBezTo>
                    <a:pt x="81495" y="45526"/>
                    <a:pt x="77986" y="52545"/>
                    <a:pt x="67458" y="53422"/>
                  </a:cubicBezTo>
                  <a:lnTo>
                    <a:pt x="67458" y="53422"/>
                  </a:lnTo>
                  <a:cubicBezTo>
                    <a:pt x="72722" y="54299"/>
                    <a:pt x="78863" y="56931"/>
                    <a:pt x="83249" y="63072"/>
                  </a:cubicBezTo>
                  <a:cubicBezTo>
                    <a:pt x="85881" y="66581"/>
                    <a:pt x="87636" y="71845"/>
                    <a:pt x="90268" y="79740"/>
                  </a:cubicBezTo>
                  <a:cubicBezTo>
                    <a:pt x="92900" y="87636"/>
                    <a:pt x="94654" y="90268"/>
                    <a:pt x="97286" y="97286"/>
                  </a:cubicBezTo>
                  <a:cubicBezTo>
                    <a:pt x="99041" y="101672"/>
                    <a:pt x="100795" y="105181"/>
                    <a:pt x="104304" y="108690"/>
                  </a:cubicBezTo>
                  <a:lnTo>
                    <a:pt x="76231" y="108690"/>
                  </a:lnTo>
                  <a:cubicBezTo>
                    <a:pt x="71845" y="106936"/>
                    <a:pt x="68336" y="104304"/>
                    <a:pt x="64827" y="93777"/>
                  </a:cubicBezTo>
                  <a:cubicBezTo>
                    <a:pt x="62195" y="85881"/>
                    <a:pt x="61317" y="83249"/>
                    <a:pt x="59563" y="77986"/>
                  </a:cubicBezTo>
                  <a:lnTo>
                    <a:pt x="57808" y="74477"/>
                  </a:lnTo>
                  <a:cubicBezTo>
                    <a:pt x="55177" y="66581"/>
                    <a:pt x="50790" y="64826"/>
                    <a:pt x="44649" y="64826"/>
                  </a:cubicBezTo>
                  <a:lnTo>
                    <a:pt x="35876" y="64826"/>
                  </a:lnTo>
                  <a:lnTo>
                    <a:pt x="35876" y="107813"/>
                  </a:lnTo>
                  <a:lnTo>
                    <a:pt x="6049" y="107813"/>
                  </a:lnTo>
                  <a:lnTo>
                    <a:pt x="6049" y="6049"/>
                  </a:lnTo>
                  <a:lnTo>
                    <a:pt x="34999" y="6049"/>
                  </a:lnTo>
                  <a:close/>
                </a:path>
              </a:pathLst>
            </a:custGeom>
            <a:solidFill>
              <a:srgbClr val="FFFFFF"/>
            </a:solidFill>
            <a:ln w="8756" cap="flat">
              <a:noFill/>
              <a:prstDash val="solid"/>
              <a:miter/>
            </a:ln>
          </p:spPr>
          <p:txBody>
            <a:bodyPr rtlCol="0" anchor="ctr"/>
            <a:lstStyle/>
            <a:p>
              <a:pPr eaLnBrk="1" hangingPunct="1"/>
              <a:endParaRPr lang="ru-RU" sz="1700" dirty="0">
                <a:solidFill>
                  <a:srgbClr val="000000"/>
                </a:solidFill>
                <a:latin typeface="Arial" charset="0"/>
                <a:cs typeface="+mn-cs"/>
              </a:endParaRPr>
            </a:p>
          </p:txBody>
        </p:sp>
        <p:sp>
          <p:nvSpPr>
            <p:cNvPr id="13338" name="Freeform: Shape 13337">
              <a:extLst>
                <a:ext uri="{FF2B5EF4-FFF2-40B4-BE49-F238E27FC236}">
                  <a16:creationId xmlns="" xmlns:a16="http://schemas.microsoft.com/office/drawing/2014/main" id="{182C288E-6BE1-4A97-B1F3-8221FD597013}"/>
                </a:ext>
              </a:extLst>
            </p:cNvPr>
            <p:cNvSpPr/>
            <p:nvPr/>
          </p:nvSpPr>
          <p:spPr>
            <a:xfrm>
              <a:off x="6149978" y="766074"/>
              <a:ext cx="52637" cy="87728"/>
            </a:xfrm>
            <a:custGeom>
              <a:avLst/>
              <a:gdLst>
                <a:gd name="connsiteX0" fmla="*/ 6049 w 52636"/>
                <a:gd name="connsiteY0" fmla="*/ 82372 h 87728"/>
                <a:gd name="connsiteX1" fmla="*/ 52545 w 52636"/>
                <a:gd name="connsiteY1" fmla="*/ 36753 h 87728"/>
                <a:gd name="connsiteX2" fmla="*/ 52545 w 52636"/>
                <a:gd name="connsiteY2" fmla="*/ 6049 h 87728"/>
                <a:gd name="connsiteX3" fmla="*/ 6049 w 52636"/>
                <a:gd name="connsiteY3" fmla="*/ 51667 h 877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2636" h="87728">
                  <a:moveTo>
                    <a:pt x="6049" y="82372"/>
                  </a:moveTo>
                  <a:lnTo>
                    <a:pt x="52545" y="36753"/>
                  </a:lnTo>
                  <a:lnTo>
                    <a:pt x="52545" y="6049"/>
                  </a:lnTo>
                  <a:lnTo>
                    <a:pt x="6049" y="51667"/>
                  </a:lnTo>
                  <a:close/>
                </a:path>
              </a:pathLst>
            </a:custGeom>
            <a:solidFill>
              <a:srgbClr val="FFCB05"/>
            </a:solidFill>
            <a:ln w="8756" cap="flat">
              <a:noFill/>
              <a:prstDash val="solid"/>
              <a:miter/>
            </a:ln>
          </p:spPr>
          <p:txBody>
            <a:bodyPr rtlCol="0" anchor="ctr"/>
            <a:lstStyle/>
            <a:p>
              <a:pPr eaLnBrk="1" hangingPunct="1"/>
              <a:endParaRPr lang="ru-RU" sz="1700" dirty="0">
                <a:solidFill>
                  <a:srgbClr val="000000"/>
                </a:solidFill>
                <a:latin typeface="Arial" charset="0"/>
                <a:cs typeface="+mn-cs"/>
              </a:endParaRPr>
            </a:p>
          </p:txBody>
        </p:sp>
        <p:sp>
          <p:nvSpPr>
            <p:cNvPr id="13339" name="Freeform: Shape 13338">
              <a:extLst>
                <a:ext uri="{FF2B5EF4-FFF2-40B4-BE49-F238E27FC236}">
                  <a16:creationId xmlns="" xmlns:a16="http://schemas.microsoft.com/office/drawing/2014/main" id="{543B3D7A-8428-43A8-8255-BB22DBBDD8CB}"/>
                </a:ext>
              </a:extLst>
            </p:cNvPr>
            <p:cNvSpPr/>
            <p:nvPr/>
          </p:nvSpPr>
          <p:spPr>
            <a:xfrm>
              <a:off x="6149978" y="652905"/>
              <a:ext cx="52637" cy="78955"/>
            </a:xfrm>
            <a:custGeom>
              <a:avLst/>
              <a:gdLst>
                <a:gd name="connsiteX0" fmla="*/ 6049 w 52636"/>
                <a:gd name="connsiteY0" fmla="*/ 80618 h 78955"/>
                <a:gd name="connsiteX1" fmla="*/ 52545 w 52636"/>
                <a:gd name="connsiteY1" fmla="*/ 34999 h 78955"/>
                <a:gd name="connsiteX2" fmla="*/ 52545 w 52636"/>
                <a:gd name="connsiteY2" fmla="*/ 6049 h 78955"/>
                <a:gd name="connsiteX3" fmla="*/ 6049 w 52636"/>
                <a:gd name="connsiteY3" fmla="*/ 50790 h 789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2636" h="78955">
                  <a:moveTo>
                    <a:pt x="6049" y="80618"/>
                  </a:moveTo>
                  <a:lnTo>
                    <a:pt x="52545" y="34999"/>
                  </a:lnTo>
                  <a:lnTo>
                    <a:pt x="52545" y="6049"/>
                  </a:lnTo>
                  <a:lnTo>
                    <a:pt x="6049" y="50790"/>
                  </a:lnTo>
                  <a:close/>
                </a:path>
              </a:pathLst>
            </a:custGeom>
            <a:solidFill>
              <a:srgbClr val="FFCB05"/>
            </a:solidFill>
            <a:ln w="8756" cap="flat">
              <a:noFill/>
              <a:prstDash val="solid"/>
              <a:miter/>
            </a:ln>
          </p:spPr>
          <p:txBody>
            <a:bodyPr rtlCol="0" anchor="ctr"/>
            <a:lstStyle/>
            <a:p>
              <a:pPr eaLnBrk="1" hangingPunct="1"/>
              <a:endParaRPr lang="ru-RU" sz="1700" dirty="0">
                <a:solidFill>
                  <a:srgbClr val="000000"/>
                </a:solidFill>
                <a:latin typeface="Arial" charset="0"/>
                <a:cs typeface="+mn-cs"/>
              </a:endParaRPr>
            </a:p>
          </p:txBody>
        </p:sp>
        <p:sp>
          <p:nvSpPr>
            <p:cNvPr id="13340" name="Freeform: Shape 13339">
              <a:extLst>
                <a:ext uri="{FF2B5EF4-FFF2-40B4-BE49-F238E27FC236}">
                  <a16:creationId xmlns="" xmlns:a16="http://schemas.microsoft.com/office/drawing/2014/main" id="{2239A1D2-6154-4C36-8AE2-E488360DE71A}"/>
                </a:ext>
              </a:extLst>
            </p:cNvPr>
            <p:cNvSpPr/>
            <p:nvPr/>
          </p:nvSpPr>
          <p:spPr>
            <a:xfrm>
              <a:off x="6149978" y="690628"/>
              <a:ext cx="52637" cy="78955"/>
            </a:xfrm>
            <a:custGeom>
              <a:avLst/>
              <a:gdLst>
                <a:gd name="connsiteX0" fmla="*/ 6049 w 52636"/>
                <a:gd name="connsiteY0" fmla="*/ 80618 h 78955"/>
                <a:gd name="connsiteX1" fmla="*/ 52545 w 52636"/>
                <a:gd name="connsiteY1" fmla="*/ 34999 h 78955"/>
                <a:gd name="connsiteX2" fmla="*/ 52545 w 52636"/>
                <a:gd name="connsiteY2" fmla="*/ 6049 h 78955"/>
                <a:gd name="connsiteX3" fmla="*/ 6049 w 52636"/>
                <a:gd name="connsiteY3" fmla="*/ 51667 h 789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2636" h="78955">
                  <a:moveTo>
                    <a:pt x="6049" y="80618"/>
                  </a:moveTo>
                  <a:lnTo>
                    <a:pt x="52545" y="34999"/>
                  </a:lnTo>
                  <a:lnTo>
                    <a:pt x="52545" y="6049"/>
                  </a:lnTo>
                  <a:lnTo>
                    <a:pt x="6049" y="51667"/>
                  </a:lnTo>
                  <a:close/>
                </a:path>
              </a:pathLst>
            </a:custGeom>
            <a:solidFill>
              <a:srgbClr val="FFCB05"/>
            </a:solidFill>
            <a:ln w="8756" cap="flat">
              <a:noFill/>
              <a:prstDash val="solid"/>
              <a:miter/>
            </a:ln>
          </p:spPr>
          <p:txBody>
            <a:bodyPr rtlCol="0" anchor="ctr"/>
            <a:lstStyle/>
            <a:p>
              <a:pPr eaLnBrk="1" hangingPunct="1"/>
              <a:endParaRPr lang="ru-RU" sz="1700" dirty="0">
                <a:solidFill>
                  <a:srgbClr val="000000"/>
                </a:solidFill>
                <a:latin typeface="Arial" charset="0"/>
                <a:cs typeface="+mn-cs"/>
              </a:endParaRPr>
            </a:p>
          </p:txBody>
        </p:sp>
        <p:sp>
          <p:nvSpPr>
            <p:cNvPr id="13341" name="Freeform: Shape 13340">
              <a:extLst>
                <a:ext uri="{FF2B5EF4-FFF2-40B4-BE49-F238E27FC236}">
                  <a16:creationId xmlns="" xmlns:a16="http://schemas.microsoft.com/office/drawing/2014/main" id="{04790FF1-9976-42D7-82A4-BDE4659CAC80}"/>
                </a:ext>
              </a:extLst>
            </p:cNvPr>
            <p:cNvSpPr/>
            <p:nvPr/>
          </p:nvSpPr>
          <p:spPr>
            <a:xfrm>
              <a:off x="6097341" y="574827"/>
              <a:ext cx="52637" cy="122819"/>
            </a:xfrm>
            <a:custGeom>
              <a:avLst/>
              <a:gdLst>
                <a:gd name="connsiteX0" fmla="*/ 45526 w 52636"/>
                <a:gd name="connsiteY0" fmla="*/ 84127 h 122819"/>
                <a:gd name="connsiteX1" fmla="*/ 39385 w 52636"/>
                <a:gd name="connsiteY1" fmla="*/ 77986 h 122819"/>
                <a:gd name="connsiteX2" fmla="*/ 39385 w 52636"/>
                <a:gd name="connsiteY2" fmla="*/ 6049 h 122819"/>
                <a:gd name="connsiteX3" fmla="*/ 32367 w 52636"/>
                <a:gd name="connsiteY3" fmla="*/ 6049 h 122819"/>
                <a:gd name="connsiteX4" fmla="*/ 32367 w 52636"/>
                <a:gd name="connsiteY4" fmla="*/ 70967 h 122819"/>
                <a:gd name="connsiteX5" fmla="*/ 26226 w 52636"/>
                <a:gd name="connsiteY5" fmla="*/ 65704 h 122819"/>
                <a:gd name="connsiteX6" fmla="*/ 26226 w 52636"/>
                <a:gd name="connsiteY6" fmla="*/ 6049 h 122819"/>
                <a:gd name="connsiteX7" fmla="*/ 19208 w 52636"/>
                <a:gd name="connsiteY7" fmla="*/ 6049 h 122819"/>
                <a:gd name="connsiteX8" fmla="*/ 19208 w 52636"/>
                <a:gd name="connsiteY8" fmla="*/ 58686 h 122819"/>
                <a:gd name="connsiteX9" fmla="*/ 13067 w 52636"/>
                <a:gd name="connsiteY9" fmla="*/ 52545 h 122819"/>
                <a:gd name="connsiteX10" fmla="*/ 13067 w 52636"/>
                <a:gd name="connsiteY10" fmla="*/ 6049 h 122819"/>
                <a:gd name="connsiteX11" fmla="*/ 6049 w 52636"/>
                <a:gd name="connsiteY11" fmla="*/ 6049 h 122819"/>
                <a:gd name="connsiteX12" fmla="*/ 6049 w 52636"/>
                <a:gd name="connsiteY12" fmla="*/ 74477 h 122819"/>
                <a:gd name="connsiteX13" fmla="*/ 52545 w 52636"/>
                <a:gd name="connsiteY13" fmla="*/ 120095 h 122819"/>
                <a:gd name="connsiteX14" fmla="*/ 52545 w 52636"/>
                <a:gd name="connsiteY14" fmla="*/ 6049 h 122819"/>
                <a:gd name="connsiteX15" fmla="*/ 45526 w 52636"/>
                <a:gd name="connsiteY15" fmla="*/ 6049 h 1228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52636" h="122819">
                  <a:moveTo>
                    <a:pt x="45526" y="84127"/>
                  </a:moveTo>
                  <a:lnTo>
                    <a:pt x="39385" y="77986"/>
                  </a:lnTo>
                  <a:lnTo>
                    <a:pt x="39385" y="6049"/>
                  </a:lnTo>
                  <a:lnTo>
                    <a:pt x="32367" y="6049"/>
                  </a:lnTo>
                  <a:lnTo>
                    <a:pt x="32367" y="70967"/>
                  </a:lnTo>
                  <a:lnTo>
                    <a:pt x="26226" y="65704"/>
                  </a:lnTo>
                  <a:lnTo>
                    <a:pt x="26226" y="6049"/>
                  </a:lnTo>
                  <a:lnTo>
                    <a:pt x="19208" y="6049"/>
                  </a:lnTo>
                  <a:lnTo>
                    <a:pt x="19208" y="58686"/>
                  </a:lnTo>
                  <a:lnTo>
                    <a:pt x="13067" y="52545"/>
                  </a:lnTo>
                  <a:lnTo>
                    <a:pt x="13067" y="6049"/>
                  </a:lnTo>
                  <a:lnTo>
                    <a:pt x="6049" y="6049"/>
                  </a:lnTo>
                  <a:lnTo>
                    <a:pt x="6049" y="74477"/>
                  </a:lnTo>
                  <a:lnTo>
                    <a:pt x="52545" y="120095"/>
                  </a:lnTo>
                  <a:lnTo>
                    <a:pt x="52545" y="6049"/>
                  </a:lnTo>
                  <a:lnTo>
                    <a:pt x="45526" y="6049"/>
                  </a:lnTo>
                  <a:close/>
                </a:path>
              </a:pathLst>
            </a:custGeom>
            <a:solidFill>
              <a:srgbClr val="FFCB05"/>
            </a:solidFill>
            <a:ln w="8756" cap="flat">
              <a:noFill/>
              <a:prstDash val="solid"/>
              <a:miter/>
            </a:ln>
          </p:spPr>
          <p:txBody>
            <a:bodyPr rtlCol="0" anchor="ctr"/>
            <a:lstStyle/>
            <a:p>
              <a:pPr eaLnBrk="1" hangingPunct="1"/>
              <a:endParaRPr lang="ru-RU" sz="1700" dirty="0">
                <a:solidFill>
                  <a:srgbClr val="000000"/>
                </a:solidFill>
                <a:latin typeface="Arial" charset="0"/>
                <a:cs typeface="+mn-cs"/>
              </a:endParaRPr>
            </a:p>
          </p:txBody>
        </p:sp>
        <p:sp>
          <p:nvSpPr>
            <p:cNvPr id="13342" name="Freeform: Shape 13341">
              <a:extLst>
                <a:ext uri="{FF2B5EF4-FFF2-40B4-BE49-F238E27FC236}">
                  <a16:creationId xmlns="" xmlns:a16="http://schemas.microsoft.com/office/drawing/2014/main" id="{5F859A70-C385-44D5-AEAC-46A43B2791D7}"/>
                </a:ext>
              </a:extLst>
            </p:cNvPr>
            <p:cNvSpPr/>
            <p:nvPr/>
          </p:nvSpPr>
          <p:spPr>
            <a:xfrm>
              <a:off x="6149978" y="729228"/>
              <a:ext cx="52637" cy="78955"/>
            </a:xfrm>
            <a:custGeom>
              <a:avLst/>
              <a:gdLst>
                <a:gd name="connsiteX0" fmla="*/ 6049 w 52636"/>
                <a:gd name="connsiteY0" fmla="*/ 80618 h 78955"/>
                <a:gd name="connsiteX1" fmla="*/ 52545 w 52636"/>
                <a:gd name="connsiteY1" fmla="*/ 34999 h 78955"/>
                <a:gd name="connsiteX2" fmla="*/ 52545 w 52636"/>
                <a:gd name="connsiteY2" fmla="*/ 6049 h 78955"/>
                <a:gd name="connsiteX3" fmla="*/ 6049 w 52636"/>
                <a:gd name="connsiteY3" fmla="*/ 50790 h 789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2636" h="78955">
                  <a:moveTo>
                    <a:pt x="6049" y="80618"/>
                  </a:moveTo>
                  <a:lnTo>
                    <a:pt x="52545" y="34999"/>
                  </a:lnTo>
                  <a:lnTo>
                    <a:pt x="52545" y="6049"/>
                  </a:lnTo>
                  <a:lnTo>
                    <a:pt x="6049" y="50790"/>
                  </a:lnTo>
                  <a:close/>
                </a:path>
              </a:pathLst>
            </a:custGeom>
            <a:solidFill>
              <a:srgbClr val="FFCB05"/>
            </a:solidFill>
            <a:ln w="8756" cap="flat">
              <a:noFill/>
              <a:prstDash val="solid"/>
              <a:miter/>
            </a:ln>
          </p:spPr>
          <p:txBody>
            <a:bodyPr rtlCol="0" anchor="ctr"/>
            <a:lstStyle/>
            <a:p>
              <a:pPr eaLnBrk="1" hangingPunct="1"/>
              <a:endParaRPr lang="ru-RU" sz="1700" dirty="0">
                <a:solidFill>
                  <a:srgbClr val="000000"/>
                </a:solidFill>
                <a:latin typeface="Arial" charset="0"/>
                <a:cs typeface="+mn-cs"/>
              </a:endParaRPr>
            </a:p>
          </p:txBody>
        </p:sp>
        <p:sp>
          <p:nvSpPr>
            <p:cNvPr id="13343" name="Freeform: Shape 13342">
              <a:extLst>
                <a:ext uri="{FF2B5EF4-FFF2-40B4-BE49-F238E27FC236}">
                  <a16:creationId xmlns="" xmlns:a16="http://schemas.microsoft.com/office/drawing/2014/main" id="{0F59C80E-7391-4003-8E99-A65F49288C24}"/>
                </a:ext>
              </a:extLst>
            </p:cNvPr>
            <p:cNvSpPr/>
            <p:nvPr/>
          </p:nvSpPr>
          <p:spPr>
            <a:xfrm>
              <a:off x="6097341" y="766074"/>
              <a:ext cx="52637" cy="87728"/>
            </a:xfrm>
            <a:custGeom>
              <a:avLst/>
              <a:gdLst>
                <a:gd name="connsiteX0" fmla="*/ 6049 w 52636"/>
                <a:gd name="connsiteY0" fmla="*/ 36753 h 87728"/>
                <a:gd name="connsiteX1" fmla="*/ 52545 w 52636"/>
                <a:gd name="connsiteY1" fmla="*/ 82372 h 87728"/>
                <a:gd name="connsiteX2" fmla="*/ 52545 w 52636"/>
                <a:gd name="connsiteY2" fmla="*/ 51667 h 87728"/>
                <a:gd name="connsiteX3" fmla="*/ 6049 w 52636"/>
                <a:gd name="connsiteY3" fmla="*/ 6049 h 877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2636" h="87728">
                  <a:moveTo>
                    <a:pt x="6049" y="36753"/>
                  </a:moveTo>
                  <a:lnTo>
                    <a:pt x="52545" y="82372"/>
                  </a:lnTo>
                  <a:lnTo>
                    <a:pt x="52545" y="51667"/>
                  </a:lnTo>
                  <a:lnTo>
                    <a:pt x="6049" y="6049"/>
                  </a:lnTo>
                  <a:close/>
                </a:path>
              </a:pathLst>
            </a:custGeom>
            <a:solidFill>
              <a:srgbClr val="FFCB05"/>
            </a:solidFill>
            <a:ln w="8756" cap="flat">
              <a:noFill/>
              <a:prstDash val="solid"/>
              <a:miter/>
            </a:ln>
          </p:spPr>
          <p:txBody>
            <a:bodyPr rtlCol="0" anchor="ctr"/>
            <a:lstStyle/>
            <a:p>
              <a:pPr eaLnBrk="1" hangingPunct="1"/>
              <a:endParaRPr lang="ru-RU" sz="1700" dirty="0">
                <a:solidFill>
                  <a:srgbClr val="000000"/>
                </a:solidFill>
                <a:latin typeface="Arial" charset="0"/>
                <a:cs typeface="+mn-cs"/>
              </a:endParaRPr>
            </a:p>
          </p:txBody>
        </p:sp>
        <p:sp>
          <p:nvSpPr>
            <p:cNvPr id="13344" name="Freeform: Shape 13343">
              <a:extLst>
                <a:ext uri="{FF2B5EF4-FFF2-40B4-BE49-F238E27FC236}">
                  <a16:creationId xmlns="" xmlns:a16="http://schemas.microsoft.com/office/drawing/2014/main" id="{8DE33797-8AB2-449A-B870-FFCD5FD9F964}"/>
                </a:ext>
              </a:extLst>
            </p:cNvPr>
            <p:cNvSpPr/>
            <p:nvPr/>
          </p:nvSpPr>
          <p:spPr>
            <a:xfrm>
              <a:off x="6149978" y="574827"/>
              <a:ext cx="52637" cy="122819"/>
            </a:xfrm>
            <a:custGeom>
              <a:avLst/>
              <a:gdLst>
                <a:gd name="connsiteX0" fmla="*/ 45526 w 52636"/>
                <a:gd name="connsiteY0" fmla="*/ 52545 h 122819"/>
                <a:gd name="connsiteX1" fmla="*/ 39385 w 52636"/>
                <a:gd name="connsiteY1" fmla="*/ 58686 h 122819"/>
                <a:gd name="connsiteX2" fmla="*/ 39385 w 52636"/>
                <a:gd name="connsiteY2" fmla="*/ 6049 h 122819"/>
                <a:gd name="connsiteX3" fmla="*/ 32367 w 52636"/>
                <a:gd name="connsiteY3" fmla="*/ 6049 h 122819"/>
                <a:gd name="connsiteX4" fmla="*/ 32367 w 52636"/>
                <a:gd name="connsiteY4" fmla="*/ 65704 h 122819"/>
                <a:gd name="connsiteX5" fmla="*/ 26226 w 52636"/>
                <a:gd name="connsiteY5" fmla="*/ 70967 h 122819"/>
                <a:gd name="connsiteX6" fmla="*/ 26226 w 52636"/>
                <a:gd name="connsiteY6" fmla="*/ 6049 h 122819"/>
                <a:gd name="connsiteX7" fmla="*/ 19208 w 52636"/>
                <a:gd name="connsiteY7" fmla="*/ 6049 h 122819"/>
                <a:gd name="connsiteX8" fmla="*/ 19208 w 52636"/>
                <a:gd name="connsiteY8" fmla="*/ 77986 h 122819"/>
                <a:gd name="connsiteX9" fmla="*/ 13067 w 52636"/>
                <a:gd name="connsiteY9" fmla="*/ 84127 h 122819"/>
                <a:gd name="connsiteX10" fmla="*/ 13067 w 52636"/>
                <a:gd name="connsiteY10" fmla="*/ 6049 h 122819"/>
                <a:gd name="connsiteX11" fmla="*/ 6049 w 52636"/>
                <a:gd name="connsiteY11" fmla="*/ 6049 h 122819"/>
                <a:gd name="connsiteX12" fmla="*/ 6049 w 52636"/>
                <a:gd name="connsiteY12" fmla="*/ 120095 h 122819"/>
                <a:gd name="connsiteX13" fmla="*/ 52545 w 52636"/>
                <a:gd name="connsiteY13" fmla="*/ 74477 h 122819"/>
                <a:gd name="connsiteX14" fmla="*/ 52545 w 52636"/>
                <a:gd name="connsiteY14" fmla="*/ 6049 h 122819"/>
                <a:gd name="connsiteX15" fmla="*/ 45526 w 52636"/>
                <a:gd name="connsiteY15" fmla="*/ 6049 h 1228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52636" h="122819">
                  <a:moveTo>
                    <a:pt x="45526" y="52545"/>
                  </a:moveTo>
                  <a:lnTo>
                    <a:pt x="39385" y="58686"/>
                  </a:lnTo>
                  <a:lnTo>
                    <a:pt x="39385" y="6049"/>
                  </a:lnTo>
                  <a:lnTo>
                    <a:pt x="32367" y="6049"/>
                  </a:lnTo>
                  <a:lnTo>
                    <a:pt x="32367" y="65704"/>
                  </a:lnTo>
                  <a:lnTo>
                    <a:pt x="26226" y="70967"/>
                  </a:lnTo>
                  <a:lnTo>
                    <a:pt x="26226" y="6049"/>
                  </a:lnTo>
                  <a:lnTo>
                    <a:pt x="19208" y="6049"/>
                  </a:lnTo>
                  <a:lnTo>
                    <a:pt x="19208" y="77986"/>
                  </a:lnTo>
                  <a:lnTo>
                    <a:pt x="13067" y="84127"/>
                  </a:lnTo>
                  <a:lnTo>
                    <a:pt x="13067" y="6049"/>
                  </a:lnTo>
                  <a:lnTo>
                    <a:pt x="6049" y="6049"/>
                  </a:lnTo>
                  <a:lnTo>
                    <a:pt x="6049" y="120095"/>
                  </a:lnTo>
                  <a:lnTo>
                    <a:pt x="52545" y="74477"/>
                  </a:lnTo>
                  <a:lnTo>
                    <a:pt x="52545" y="6049"/>
                  </a:lnTo>
                  <a:lnTo>
                    <a:pt x="45526" y="6049"/>
                  </a:lnTo>
                  <a:close/>
                </a:path>
              </a:pathLst>
            </a:custGeom>
            <a:solidFill>
              <a:srgbClr val="FFCB05"/>
            </a:solidFill>
            <a:ln w="8756" cap="flat">
              <a:noFill/>
              <a:prstDash val="solid"/>
              <a:miter/>
            </a:ln>
          </p:spPr>
          <p:txBody>
            <a:bodyPr rtlCol="0" anchor="ctr"/>
            <a:lstStyle/>
            <a:p>
              <a:pPr eaLnBrk="1" hangingPunct="1"/>
              <a:endParaRPr lang="ru-RU" sz="1700" dirty="0">
                <a:solidFill>
                  <a:srgbClr val="000000"/>
                </a:solidFill>
                <a:latin typeface="Arial" charset="0"/>
                <a:cs typeface="+mn-cs"/>
              </a:endParaRPr>
            </a:p>
          </p:txBody>
        </p:sp>
        <p:sp>
          <p:nvSpPr>
            <p:cNvPr id="13345" name="Freeform: Shape 13344">
              <a:extLst>
                <a:ext uri="{FF2B5EF4-FFF2-40B4-BE49-F238E27FC236}">
                  <a16:creationId xmlns="" xmlns:a16="http://schemas.microsoft.com/office/drawing/2014/main" id="{A0D69B8C-6DFC-4657-A069-5090D114BF26}"/>
                </a:ext>
              </a:extLst>
            </p:cNvPr>
            <p:cNvSpPr/>
            <p:nvPr/>
          </p:nvSpPr>
          <p:spPr>
            <a:xfrm>
              <a:off x="6097341" y="652905"/>
              <a:ext cx="52637" cy="78955"/>
            </a:xfrm>
            <a:custGeom>
              <a:avLst/>
              <a:gdLst>
                <a:gd name="connsiteX0" fmla="*/ 6049 w 52636"/>
                <a:gd name="connsiteY0" fmla="*/ 34999 h 78955"/>
                <a:gd name="connsiteX1" fmla="*/ 52545 w 52636"/>
                <a:gd name="connsiteY1" fmla="*/ 80618 h 78955"/>
                <a:gd name="connsiteX2" fmla="*/ 52545 w 52636"/>
                <a:gd name="connsiteY2" fmla="*/ 50790 h 78955"/>
                <a:gd name="connsiteX3" fmla="*/ 6049 w 52636"/>
                <a:gd name="connsiteY3" fmla="*/ 6049 h 789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2636" h="78955">
                  <a:moveTo>
                    <a:pt x="6049" y="34999"/>
                  </a:moveTo>
                  <a:lnTo>
                    <a:pt x="52545" y="80618"/>
                  </a:lnTo>
                  <a:lnTo>
                    <a:pt x="52545" y="50790"/>
                  </a:lnTo>
                  <a:lnTo>
                    <a:pt x="6049" y="6049"/>
                  </a:lnTo>
                  <a:close/>
                </a:path>
              </a:pathLst>
            </a:custGeom>
            <a:solidFill>
              <a:srgbClr val="FFCB05"/>
            </a:solidFill>
            <a:ln w="8756" cap="flat">
              <a:noFill/>
              <a:prstDash val="solid"/>
              <a:miter/>
            </a:ln>
          </p:spPr>
          <p:txBody>
            <a:bodyPr rtlCol="0" anchor="ctr"/>
            <a:lstStyle/>
            <a:p>
              <a:pPr eaLnBrk="1" hangingPunct="1"/>
              <a:endParaRPr lang="ru-RU" sz="1700" dirty="0">
                <a:solidFill>
                  <a:srgbClr val="000000"/>
                </a:solidFill>
                <a:latin typeface="Arial" charset="0"/>
                <a:cs typeface="+mn-cs"/>
              </a:endParaRPr>
            </a:p>
          </p:txBody>
        </p:sp>
        <p:sp>
          <p:nvSpPr>
            <p:cNvPr id="13346" name="Freeform: Shape 13345">
              <a:extLst>
                <a:ext uri="{FF2B5EF4-FFF2-40B4-BE49-F238E27FC236}">
                  <a16:creationId xmlns="" xmlns:a16="http://schemas.microsoft.com/office/drawing/2014/main" id="{E2128CEE-45D5-4FB3-BB1D-6899EAD5A01F}"/>
                </a:ext>
              </a:extLst>
            </p:cNvPr>
            <p:cNvSpPr/>
            <p:nvPr/>
          </p:nvSpPr>
          <p:spPr>
            <a:xfrm>
              <a:off x="6097341" y="690628"/>
              <a:ext cx="52637" cy="78955"/>
            </a:xfrm>
            <a:custGeom>
              <a:avLst/>
              <a:gdLst>
                <a:gd name="connsiteX0" fmla="*/ 6049 w 52636"/>
                <a:gd name="connsiteY0" fmla="*/ 34999 h 78955"/>
                <a:gd name="connsiteX1" fmla="*/ 52545 w 52636"/>
                <a:gd name="connsiteY1" fmla="*/ 80618 h 78955"/>
                <a:gd name="connsiteX2" fmla="*/ 52545 w 52636"/>
                <a:gd name="connsiteY2" fmla="*/ 51667 h 78955"/>
                <a:gd name="connsiteX3" fmla="*/ 6049 w 52636"/>
                <a:gd name="connsiteY3" fmla="*/ 6049 h 789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2636" h="78955">
                  <a:moveTo>
                    <a:pt x="6049" y="34999"/>
                  </a:moveTo>
                  <a:lnTo>
                    <a:pt x="52545" y="80618"/>
                  </a:lnTo>
                  <a:lnTo>
                    <a:pt x="52545" y="51667"/>
                  </a:lnTo>
                  <a:lnTo>
                    <a:pt x="6049" y="6049"/>
                  </a:lnTo>
                  <a:close/>
                </a:path>
              </a:pathLst>
            </a:custGeom>
            <a:solidFill>
              <a:srgbClr val="FFCB05"/>
            </a:solidFill>
            <a:ln w="8756" cap="flat">
              <a:noFill/>
              <a:prstDash val="solid"/>
              <a:miter/>
            </a:ln>
          </p:spPr>
          <p:txBody>
            <a:bodyPr rtlCol="0" anchor="ctr"/>
            <a:lstStyle/>
            <a:p>
              <a:pPr eaLnBrk="1" hangingPunct="1"/>
              <a:endParaRPr lang="ru-RU" sz="1700" dirty="0">
                <a:solidFill>
                  <a:srgbClr val="000000"/>
                </a:solidFill>
                <a:latin typeface="Arial" charset="0"/>
                <a:cs typeface="+mn-cs"/>
              </a:endParaRPr>
            </a:p>
          </p:txBody>
        </p:sp>
        <p:sp>
          <p:nvSpPr>
            <p:cNvPr id="13347" name="Freeform: Shape 13346">
              <a:extLst>
                <a:ext uri="{FF2B5EF4-FFF2-40B4-BE49-F238E27FC236}">
                  <a16:creationId xmlns="" xmlns:a16="http://schemas.microsoft.com/office/drawing/2014/main" id="{3514447C-70A6-4196-995D-8764DBEF4A0A}"/>
                </a:ext>
              </a:extLst>
            </p:cNvPr>
            <p:cNvSpPr/>
            <p:nvPr/>
          </p:nvSpPr>
          <p:spPr>
            <a:xfrm>
              <a:off x="6097341" y="729228"/>
              <a:ext cx="52637" cy="78955"/>
            </a:xfrm>
            <a:custGeom>
              <a:avLst/>
              <a:gdLst>
                <a:gd name="connsiteX0" fmla="*/ 6049 w 52636"/>
                <a:gd name="connsiteY0" fmla="*/ 34999 h 78955"/>
                <a:gd name="connsiteX1" fmla="*/ 52545 w 52636"/>
                <a:gd name="connsiteY1" fmla="*/ 80618 h 78955"/>
                <a:gd name="connsiteX2" fmla="*/ 52545 w 52636"/>
                <a:gd name="connsiteY2" fmla="*/ 50790 h 78955"/>
                <a:gd name="connsiteX3" fmla="*/ 6049 w 52636"/>
                <a:gd name="connsiteY3" fmla="*/ 6049 h 789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2636" h="78955">
                  <a:moveTo>
                    <a:pt x="6049" y="34999"/>
                  </a:moveTo>
                  <a:lnTo>
                    <a:pt x="52545" y="80618"/>
                  </a:lnTo>
                  <a:lnTo>
                    <a:pt x="52545" y="50790"/>
                  </a:lnTo>
                  <a:lnTo>
                    <a:pt x="6049" y="6049"/>
                  </a:lnTo>
                  <a:close/>
                </a:path>
              </a:pathLst>
            </a:custGeom>
            <a:solidFill>
              <a:srgbClr val="FFCB05"/>
            </a:solidFill>
            <a:ln w="8756" cap="flat">
              <a:noFill/>
              <a:prstDash val="solid"/>
              <a:miter/>
            </a:ln>
          </p:spPr>
          <p:txBody>
            <a:bodyPr rtlCol="0" anchor="ctr"/>
            <a:lstStyle/>
            <a:p>
              <a:pPr eaLnBrk="1" hangingPunct="1"/>
              <a:endParaRPr lang="ru-RU" sz="1700" dirty="0">
                <a:solidFill>
                  <a:srgbClr val="000000"/>
                </a:solidFill>
                <a:latin typeface="Arial" charset="0"/>
                <a:cs typeface="+mn-cs"/>
              </a:endParaRPr>
            </a:p>
          </p:txBody>
        </p:sp>
        <p:sp>
          <p:nvSpPr>
            <p:cNvPr id="13348" name="Freeform: Shape 13347">
              <a:extLst>
                <a:ext uri="{FF2B5EF4-FFF2-40B4-BE49-F238E27FC236}">
                  <a16:creationId xmlns="" xmlns:a16="http://schemas.microsoft.com/office/drawing/2014/main" id="{F4CA19D5-B33C-44B8-AB5A-7792041DC2D4}"/>
                </a:ext>
              </a:extLst>
            </p:cNvPr>
            <p:cNvSpPr/>
            <p:nvPr/>
          </p:nvSpPr>
          <p:spPr>
            <a:xfrm>
              <a:off x="6214896" y="744142"/>
              <a:ext cx="175456" cy="96501"/>
            </a:xfrm>
            <a:custGeom>
              <a:avLst/>
              <a:gdLst>
                <a:gd name="connsiteX0" fmla="*/ 43772 w 175456"/>
                <a:gd name="connsiteY0" fmla="*/ 72722 h 96500"/>
                <a:gd name="connsiteX1" fmla="*/ 31490 w 175456"/>
                <a:gd name="connsiteY1" fmla="*/ 85004 h 96500"/>
                <a:gd name="connsiteX2" fmla="*/ 19208 w 175456"/>
                <a:gd name="connsiteY2" fmla="*/ 72722 h 96500"/>
                <a:gd name="connsiteX3" fmla="*/ 20962 w 175456"/>
                <a:gd name="connsiteY3" fmla="*/ 65704 h 96500"/>
                <a:gd name="connsiteX4" fmla="*/ 24472 w 175456"/>
                <a:gd name="connsiteY4" fmla="*/ 59563 h 96500"/>
                <a:gd name="connsiteX5" fmla="*/ 20962 w 175456"/>
                <a:gd name="connsiteY5" fmla="*/ 51667 h 96500"/>
                <a:gd name="connsiteX6" fmla="*/ 24472 w 175456"/>
                <a:gd name="connsiteY6" fmla="*/ 43772 h 96500"/>
                <a:gd name="connsiteX7" fmla="*/ 20962 w 175456"/>
                <a:gd name="connsiteY7" fmla="*/ 37631 h 96500"/>
                <a:gd name="connsiteX8" fmla="*/ 19208 w 175456"/>
                <a:gd name="connsiteY8" fmla="*/ 30613 h 96500"/>
                <a:gd name="connsiteX9" fmla="*/ 31490 w 175456"/>
                <a:gd name="connsiteY9" fmla="*/ 18331 h 96500"/>
                <a:gd name="connsiteX10" fmla="*/ 43772 w 175456"/>
                <a:gd name="connsiteY10" fmla="*/ 30613 h 96500"/>
                <a:gd name="connsiteX11" fmla="*/ 37631 w 175456"/>
                <a:gd name="connsiteY11" fmla="*/ 48158 h 96500"/>
                <a:gd name="connsiteX12" fmla="*/ 37631 w 175456"/>
                <a:gd name="connsiteY12" fmla="*/ 55176 h 96500"/>
                <a:gd name="connsiteX13" fmla="*/ 43772 w 175456"/>
                <a:gd name="connsiteY13" fmla="*/ 72722 h 96500"/>
                <a:gd name="connsiteX14" fmla="*/ 164837 w 175456"/>
                <a:gd name="connsiteY14" fmla="*/ 43772 h 96500"/>
                <a:gd name="connsiteX15" fmla="*/ 56931 w 175456"/>
                <a:gd name="connsiteY15" fmla="*/ 43772 h 96500"/>
                <a:gd name="connsiteX16" fmla="*/ 51667 w 175456"/>
                <a:gd name="connsiteY16" fmla="*/ 43772 h 96500"/>
                <a:gd name="connsiteX17" fmla="*/ 55176 w 175456"/>
                <a:gd name="connsiteY17" fmla="*/ 30613 h 96500"/>
                <a:gd name="connsiteX18" fmla="*/ 30613 w 175456"/>
                <a:gd name="connsiteY18" fmla="*/ 6049 h 96500"/>
                <a:gd name="connsiteX19" fmla="*/ 6049 w 175456"/>
                <a:gd name="connsiteY19" fmla="*/ 30613 h 96500"/>
                <a:gd name="connsiteX20" fmla="*/ 10435 w 175456"/>
                <a:gd name="connsiteY20" fmla="*/ 44649 h 96500"/>
                <a:gd name="connsiteX21" fmla="*/ 6926 w 175456"/>
                <a:gd name="connsiteY21" fmla="*/ 50790 h 96500"/>
                <a:gd name="connsiteX22" fmla="*/ 10435 w 175456"/>
                <a:gd name="connsiteY22" fmla="*/ 56931 h 96500"/>
                <a:gd name="connsiteX23" fmla="*/ 6049 w 175456"/>
                <a:gd name="connsiteY23" fmla="*/ 70967 h 96500"/>
                <a:gd name="connsiteX24" fmla="*/ 30613 w 175456"/>
                <a:gd name="connsiteY24" fmla="*/ 95531 h 96500"/>
                <a:gd name="connsiteX25" fmla="*/ 55176 w 175456"/>
                <a:gd name="connsiteY25" fmla="*/ 70967 h 96500"/>
                <a:gd name="connsiteX26" fmla="*/ 51667 w 175456"/>
                <a:gd name="connsiteY26" fmla="*/ 57808 h 96500"/>
                <a:gd name="connsiteX27" fmla="*/ 71845 w 175456"/>
                <a:gd name="connsiteY27" fmla="*/ 57808 h 96500"/>
                <a:gd name="connsiteX28" fmla="*/ 135009 w 175456"/>
                <a:gd name="connsiteY28" fmla="*/ 57808 h 96500"/>
                <a:gd name="connsiteX29" fmla="*/ 135009 w 175456"/>
                <a:gd name="connsiteY29" fmla="*/ 63072 h 96500"/>
                <a:gd name="connsiteX30" fmla="*/ 127114 w 175456"/>
                <a:gd name="connsiteY30" fmla="*/ 63072 h 96500"/>
                <a:gd name="connsiteX31" fmla="*/ 127114 w 175456"/>
                <a:gd name="connsiteY31" fmla="*/ 70090 h 96500"/>
                <a:gd name="connsiteX32" fmla="*/ 135009 w 175456"/>
                <a:gd name="connsiteY32" fmla="*/ 70090 h 96500"/>
                <a:gd name="connsiteX33" fmla="*/ 135009 w 175456"/>
                <a:gd name="connsiteY33" fmla="*/ 77108 h 96500"/>
                <a:gd name="connsiteX34" fmla="*/ 127114 w 175456"/>
                <a:gd name="connsiteY34" fmla="*/ 77108 h 96500"/>
                <a:gd name="connsiteX35" fmla="*/ 127114 w 175456"/>
                <a:gd name="connsiteY35" fmla="*/ 91145 h 96500"/>
                <a:gd name="connsiteX36" fmla="*/ 135009 w 175456"/>
                <a:gd name="connsiteY36" fmla="*/ 91145 h 96500"/>
                <a:gd name="connsiteX37" fmla="*/ 135009 w 175456"/>
                <a:gd name="connsiteY37" fmla="*/ 85004 h 96500"/>
                <a:gd name="connsiteX38" fmla="*/ 147291 w 175456"/>
                <a:gd name="connsiteY38" fmla="*/ 85004 h 96500"/>
                <a:gd name="connsiteX39" fmla="*/ 147291 w 175456"/>
                <a:gd name="connsiteY39" fmla="*/ 91145 h 96500"/>
                <a:gd name="connsiteX40" fmla="*/ 155187 w 175456"/>
                <a:gd name="connsiteY40" fmla="*/ 91145 h 96500"/>
                <a:gd name="connsiteX41" fmla="*/ 155187 w 175456"/>
                <a:gd name="connsiteY41" fmla="*/ 77108 h 96500"/>
                <a:gd name="connsiteX42" fmla="*/ 147291 w 175456"/>
                <a:gd name="connsiteY42" fmla="*/ 77108 h 96500"/>
                <a:gd name="connsiteX43" fmla="*/ 147291 w 175456"/>
                <a:gd name="connsiteY43" fmla="*/ 70090 h 96500"/>
                <a:gd name="connsiteX44" fmla="*/ 155187 w 175456"/>
                <a:gd name="connsiteY44" fmla="*/ 70090 h 96500"/>
                <a:gd name="connsiteX45" fmla="*/ 155187 w 175456"/>
                <a:gd name="connsiteY45" fmla="*/ 63072 h 96500"/>
                <a:gd name="connsiteX46" fmla="*/ 147291 w 175456"/>
                <a:gd name="connsiteY46" fmla="*/ 63072 h 96500"/>
                <a:gd name="connsiteX47" fmla="*/ 147291 w 175456"/>
                <a:gd name="connsiteY47" fmla="*/ 57808 h 96500"/>
                <a:gd name="connsiteX48" fmla="*/ 163959 w 175456"/>
                <a:gd name="connsiteY48" fmla="*/ 57808 h 96500"/>
                <a:gd name="connsiteX49" fmla="*/ 170100 w 175456"/>
                <a:gd name="connsiteY49" fmla="*/ 51667 h 96500"/>
                <a:gd name="connsiteX50" fmla="*/ 170100 w 175456"/>
                <a:gd name="connsiteY50" fmla="*/ 48158 h 96500"/>
                <a:gd name="connsiteX51" fmla="*/ 164837 w 175456"/>
                <a:gd name="connsiteY51" fmla="*/ 43772 h 96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</a:cxnLst>
              <a:rect l="l" t="t" r="r" b="b"/>
              <a:pathLst>
                <a:path w="175456" h="96500">
                  <a:moveTo>
                    <a:pt x="43772" y="72722"/>
                  </a:moveTo>
                  <a:cubicBezTo>
                    <a:pt x="43772" y="79740"/>
                    <a:pt x="38508" y="85004"/>
                    <a:pt x="31490" y="85004"/>
                  </a:cubicBezTo>
                  <a:cubicBezTo>
                    <a:pt x="24472" y="85004"/>
                    <a:pt x="19208" y="79740"/>
                    <a:pt x="19208" y="72722"/>
                  </a:cubicBezTo>
                  <a:cubicBezTo>
                    <a:pt x="19208" y="70090"/>
                    <a:pt x="20085" y="67458"/>
                    <a:pt x="20962" y="65704"/>
                  </a:cubicBezTo>
                  <a:lnTo>
                    <a:pt x="24472" y="59563"/>
                  </a:lnTo>
                  <a:cubicBezTo>
                    <a:pt x="22717" y="57808"/>
                    <a:pt x="20962" y="55176"/>
                    <a:pt x="20962" y="51667"/>
                  </a:cubicBezTo>
                  <a:cubicBezTo>
                    <a:pt x="20962" y="48158"/>
                    <a:pt x="22717" y="45526"/>
                    <a:pt x="24472" y="43772"/>
                  </a:cubicBezTo>
                  <a:lnTo>
                    <a:pt x="20962" y="37631"/>
                  </a:lnTo>
                  <a:cubicBezTo>
                    <a:pt x="20085" y="35876"/>
                    <a:pt x="19208" y="33244"/>
                    <a:pt x="19208" y="30613"/>
                  </a:cubicBezTo>
                  <a:cubicBezTo>
                    <a:pt x="19208" y="23594"/>
                    <a:pt x="24472" y="18331"/>
                    <a:pt x="31490" y="18331"/>
                  </a:cubicBezTo>
                  <a:cubicBezTo>
                    <a:pt x="38508" y="18331"/>
                    <a:pt x="43772" y="23594"/>
                    <a:pt x="43772" y="30613"/>
                  </a:cubicBezTo>
                  <a:cubicBezTo>
                    <a:pt x="43772" y="35876"/>
                    <a:pt x="37631" y="48158"/>
                    <a:pt x="37631" y="48158"/>
                  </a:cubicBezTo>
                  <a:lnTo>
                    <a:pt x="37631" y="55176"/>
                  </a:lnTo>
                  <a:cubicBezTo>
                    <a:pt x="37631" y="55176"/>
                    <a:pt x="43772" y="67458"/>
                    <a:pt x="43772" y="72722"/>
                  </a:cubicBezTo>
                  <a:moveTo>
                    <a:pt x="164837" y="43772"/>
                  </a:moveTo>
                  <a:lnTo>
                    <a:pt x="56931" y="43772"/>
                  </a:lnTo>
                  <a:lnTo>
                    <a:pt x="51667" y="43772"/>
                  </a:lnTo>
                  <a:cubicBezTo>
                    <a:pt x="54299" y="40263"/>
                    <a:pt x="55176" y="35876"/>
                    <a:pt x="55176" y="30613"/>
                  </a:cubicBezTo>
                  <a:cubicBezTo>
                    <a:pt x="55176" y="17453"/>
                    <a:pt x="44649" y="6049"/>
                    <a:pt x="30613" y="6049"/>
                  </a:cubicBezTo>
                  <a:cubicBezTo>
                    <a:pt x="17453" y="6049"/>
                    <a:pt x="6049" y="16576"/>
                    <a:pt x="6049" y="30613"/>
                  </a:cubicBezTo>
                  <a:cubicBezTo>
                    <a:pt x="6049" y="35876"/>
                    <a:pt x="7803" y="41140"/>
                    <a:pt x="10435" y="44649"/>
                  </a:cubicBezTo>
                  <a:cubicBezTo>
                    <a:pt x="8681" y="46404"/>
                    <a:pt x="6926" y="48158"/>
                    <a:pt x="6926" y="50790"/>
                  </a:cubicBezTo>
                  <a:cubicBezTo>
                    <a:pt x="6926" y="53422"/>
                    <a:pt x="8681" y="56054"/>
                    <a:pt x="10435" y="56931"/>
                  </a:cubicBezTo>
                  <a:cubicBezTo>
                    <a:pt x="7803" y="61317"/>
                    <a:pt x="6049" y="65704"/>
                    <a:pt x="6049" y="70967"/>
                  </a:cubicBezTo>
                  <a:cubicBezTo>
                    <a:pt x="6049" y="84127"/>
                    <a:pt x="16576" y="95531"/>
                    <a:pt x="30613" y="95531"/>
                  </a:cubicBezTo>
                  <a:cubicBezTo>
                    <a:pt x="43772" y="95531"/>
                    <a:pt x="55176" y="85004"/>
                    <a:pt x="55176" y="70967"/>
                  </a:cubicBezTo>
                  <a:cubicBezTo>
                    <a:pt x="55176" y="66581"/>
                    <a:pt x="53422" y="62195"/>
                    <a:pt x="51667" y="57808"/>
                  </a:cubicBezTo>
                  <a:lnTo>
                    <a:pt x="71845" y="57808"/>
                  </a:lnTo>
                  <a:lnTo>
                    <a:pt x="135009" y="57808"/>
                  </a:lnTo>
                  <a:lnTo>
                    <a:pt x="135009" y="63072"/>
                  </a:lnTo>
                  <a:lnTo>
                    <a:pt x="127114" y="63072"/>
                  </a:lnTo>
                  <a:lnTo>
                    <a:pt x="127114" y="70090"/>
                  </a:lnTo>
                  <a:lnTo>
                    <a:pt x="135009" y="70090"/>
                  </a:lnTo>
                  <a:lnTo>
                    <a:pt x="135009" y="77108"/>
                  </a:lnTo>
                  <a:lnTo>
                    <a:pt x="127114" y="77108"/>
                  </a:lnTo>
                  <a:lnTo>
                    <a:pt x="127114" y="91145"/>
                  </a:lnTo>
                  <a:lnTo>
                    <a:pt x="135009" y="91145"/>
                  </a:lnTo>
                  <a:lnTo>
                    <a:pt x="135009" y="85004"/>
                  </a:lnTo>
                  <a:lnTo>
                    <a:pt x="147291" y="85004"/>
                  </a:lnTo>
                  <a:lnTo>
                    <a:pt x="147291" y="91145"/>
                  </a:lnTo>
                  <a:lnTo>
                    <a:pt x="155187" y="91145"/>
                  </a:lnTo>
                  <a:lnTo>
                    <a:pt x="155187" y="77108"/>
                  </a:lnTo>
                  <a:lnTo>
                    <a:pt x="147291" y="77108"/>
                  </a:lnTo>
                  <a:lnTo>
                    <a:pt x="147291" y="70090"/>
                  </a:lnTo>
                  <a:lnTo>
                    <a:pt x="155187" y="70090"/>
                  </a:lnTo>
                  <a:lnTo>
                    <a:pt x="155187" y="63072"/>
                  </a:lnTo>
                  <a:lnTo>
                    <a:pt x="147291" y="63072"/>
                  </a:lnTo>
                  <a:lnTo>
                    <a:pt x="147291" y="57808"/>
                  </a:lnTo>
                  <a:lnTo>
                    <a:pt x="163959" y="57808"/>
                  </a:lnTo>
                  <a:cubicBezTo>
                    <a:pt x="167468" y="57808"/>
                    <a:pt x="170100" y="55176"/>
                    <a:pt x="170100" y="51667"/>
                  </a:cubicBezTo>
                  <a:lnTo>
                    <a:pt x="170100" y="48158"/>
                  </a:lnTo>
                  <a:cubicBezTo>
                    <a:pt x="170100" y="46404"/>
                    <a:pt x="167468" y="43772"/>
                    <a:pt x="164837" y="43772"/>
                  </a:cubicBezTo>
                </a:path>
              </a:pathLst>
            </a:custGeom>
            <a:solidFill>
              <a:srgbClr val="FFCB05"/>
            </a:solidFill>
            <a:ln w="8756" cap="flat">
              <a:noFill/>
              <a:prstDash val="solid"/>
              <a:miter/>
            </a:ln>
          </p:spPr>
          <p:txBody>
            <a:bodyPr rtlCol="0" anchor="ctr"/>
            <a:lstStyle/>
            <a:p>
              <a:pPr eaLnBrk="1" hangingPunct="1"/>
              <a:endParaRPr lang="ru-RU" sz="1700" dirty="0">
                <a:solidFill>
                  <a:srgbClr val="000000"/>
                </a:solidFill>
                <a:latin typeface="Arial" charset="0"/>
                <a:cs typeface="+mn-cs"/>
              </a:endParaRPr>
            </a:p>
          </p:txBody>
        </p:sp>
        <p:sp>
          <p:nvSpPr>
            <p:cNvPr id="13349" name="Freeform: Shape 13348">
              <a:extLst>
                <a:ext uri="{FF2B5EF4-FFF2-40B4-BE49-F238E27FC236}">
                  <a16:creationId xmlns="" xmlns:a16="http://schemas.microsoft.com/office/drawing/2014/main" id="{CF2E976F-1FE9-440B-AC25-222DFEB7D633}"/>
                </a:ext>
              </a:extLst>
            </p:cNvPr>
            <p:cNvSpPr/>
            <p:nvPr/>
          </p:nvSpPr>
          <p:spPr>
            <a:xfrm>
              <a:off x="6055231" y="766952"/>
              <a:ext cx="96501" cy="166683"/>
            </a:xfrm>
            <a:custGeom>
              <a:avLst/>
              <a:gdLst>
                <a:gd name="connsiteX0" fmla="*/ 6049 w 96500"/>
                <a:gd name="connsiteY0" fmla="*/ 6049 h 166683"/>
                <a:gd name="connsiteX1" fmla="*/ 6049 w 96500"/>
                <a:gd name="connsiteY1" fmla="*/ 35876 h 166683"/>
                <a:gd name="connsiteX2" fmla="*/ 26226 w 96500"/>
                <a:gd name="connsiteY2" fmla="*/ 90268 h 166683"/>
                <a:gd name="connsiteX3" fmla="*/ 74477 w 96500"/>
                <a:gd name="connsiteY3" fmla="*/ 137641 h 166683"/>
                <a:gd name="connsiteX4" fmla="*/ 92900 w 96500"/>
                <a:gd name="connsiteY4" fmla="*/ 162205 h 166683"/>
                <a:gd name="connsiteX5" fmla="*/ 92900 w 96500"/>
                <a:gd name="connsiteY5" fmla="*/ 128868 h 166683"/>
                <a:gd name="connsiteX6" fmla="*/ 70090 w 96500"/>
                <a:gd name="connsiteY6" fmla="*/ 79740 h 166683"/>
                <a:gd name="connsiteX7" fmla="*/ 29735 w 96500"/>
                <a:gd name="connsiteY7" fmla="*/ 40263 h 166683"/>
                <a:gd name="connsiteX8" fmla="*/ 6049 w 96500"/>
                <a:gd name="connsiteY8" fmla="*/ 6049 h 1666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6500" h="166683">
                  <a:moveTo>
                    <a:pt x="6049" y="6049"/>
                  </a:moveTo>
                  <a:lnTo>
                    <a:pt x="6049" y="35876"/>
                  </a:lnTo>
                  <a:cubicBezTo>
                    <a:pt x="6049" y="64826"/>
                    <a:pt x="18331" y="83249"/>
                    <a:pt x="26226" y="90268"/>
                  </a:cubicBezTo>
                  <a:cubicBezTo>
                    <a:pt x="30613" y="94654"/>
                    <a:pt x="73599" y="136763"/>
                    <a:pt x="74477" y="137641"/>
                  </a:cubicBezTo>
                  <a:cubicBezTo>
                    <a:pt x="87636" y="150800"/>
                    <a:pt x="90268" y="155186"/>
                    <a:pt x="92900" y="162205"/>
                  </a:cubicBezTo>
                  <a:lnTo>
                    <a:pt x="92900" y="128868"/>
                  </a:lnTo>
                  <a:cubicBezTo>
                    <a:pt x="92900" y="99040"/>
                    <a:pt x="77986" y="87636"/>
                    <a:pt x="70090" y="79740"/>
                  </a:cubicBezTo>
                  <a:cubicBezTo>
                    <a:pt x="51667" y="62195"/>
                    <a:pt x="39385" y="50790"/>
                    <a:pt x="29735" y="40263"/>
                  </a:cubicBezTo>
                  <a:cubicBezTo>
                    <a:pt x="11312" y="23594"/>
                    <a:pt x="6049" y="6049"/>
                    <a:pt x="6049" y="6049"/>
                  </a:cubicBezTo>
                </a:path>
              </a:pathLst>
            </a:custGeom>
            <a:solidFill>
              <a:srgbClr val="FFFFFF"/>
            </a:solidFill>
            <a:ln w="8756" cap="flat">
              <a:noFill/>
              <a:prstDash val="solid"/>
              <a:miter/>
            </a:ln>
          </p:spPr>
          <p:txBody>
            <a:bodyPr rtlCol="0" anchor="ctr"/>
            <a:lstStyle/>
            <a:p>
              <a:pPr eaLnBrk="1" hangingPunct="1"/>
              <a:endParaRPr lang="ru-RU" sz="1700" dirty="0">
                <a:solidFill>
                  <a:srgbClr val="000000"/>
                </a:solidFill>
                <a:latin typeface="Arial" charset="0"/>
                <a:cs typeface="+mn-cs"/>
              </a:endParaRPr>
            </a:p>
          </p:txBody>
        </p:sp>
        <p:sp>
          <p:nvSpPr>
            <p:cNvPr id="13350" name="Freeform: Shape 13349">
              <a:extLst>
                <a:ext uri="{FF2B5EF4-FFF2-40B4-BE49-F238E27FC236}">
                  <a16:creationId xmlns="" xmlns:a16="http://schemas.microsoft.com/office/drawing/2014/main" id="{2CFCE834-1680-4E7B-87C6-A7FF00CBD3EB}"/>
                </a:ext>
              </a:extLst>
            </p:cNvPr>
            <p:cNvSpPr/>
            <p:nvPr/>
          </p:nvSpPr>
          <p:spPr>
            <a:xfrm>
              <a:off x="6055231" y="845907"/>
              <a:ext cx="96501" cy="166683"/>
            </a:xfrm>
            <a:custGeom>
              <a:avLst/>
              <a:gdLst>
                <a:gd name="connsiteX0" fmla="*/ 70090 w 96500"/>
                <a:gd name="connsiteY0" fmla="*/ 77108 h 166683"/>
                <a:gd name="connsiteX1" fmla="*/ 29735 w 96500"/>
                <a:gd name="connsiteY1" fmla="*/ 37631 h 166683"/>
                <a:gd name="connsiteX2" fmla="*/ 6049 w 96500"/>
                <a:gd name="connsiteY2" fmla="*/ 6049 h 166683"/>
                <a:gd name="connsiteX3" fmla="*/ 6049 w 96500"/>
                <a:gd name="connsiteY3" fmla="*/ 32367 h 166683"/>
                <a:gd name="connsiteX4" fmla="*/ 26226 w 96500"/>
                <a:gd name="connsiteY4" fmla="*/ 87636 h 166683"/>
                <a:gd name="connsiteX5" fmla="*/ 74477 w 96500"/>
                <a:gd name="connsiteY5" fmla="*/ 135009 h 166683"/>
                <a:gd name="connsiteX6" fmla="*/ 92900 w 96500"/>
                <a:gd name="connsiteY6" fmla="*/ 162205 h 166683"/>
                <a:gd name="connsiteX7" fmla="*/ 92900 w 96500"/>
                <a:gd name="connsiteY7" fmla="*/ 127113 h 166683"/>
                <a:gd name="connsiteX8" fmla="*/ 70090 w 96500"/>
                <a:gd name="connsiteY8" fmla="*/ 77108 h 1666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6500" h="166683">
                  <a:moveTo>
                    <a:pt x="70090" y="77108"/>
                  </a:moveTo>
                  <a:cubicBezTo>
                    <a:pt x="51667" y="59563"/>
                    <a:pt x="39385" y="47281"/>
                    <a:pt x="29735" y="37631"/>
                  </a:cubicBezTo>
                  <a:cubicBezTo>
                    <a:pt x="11312" y="19208"/>
                    <a:pt x="6049" y="6049"/>
                    <a:pt x="6049" y="6049"/>
                  </a:cubicBezTo>
                  <a:lnTo>
                    <a:pt x="6049" y="32367"/>
                  </a:lnTo>
                  <a:cubicBezTo>
                    <a:pt x="6049" y="61317"/>
                    <a:pt x="19208" y="79740"/>
                    <a:pt x="26226" y="87636"/>
                  </a:cubicBezTo>
                  <a:cubicBezTo>
                    <a:pt x="30613" y="92022"/>
                    <a:pt x="73599" y="134132"/>
                    <a:pt x="74477" y="135009"/>
                  </a:cubicBezTo>
                  <a:cubicBezTo>
                    <a:pt x="87636" y="148168"/>
                    <a:pt x="90268" y="154309"/>
                    <a:pt x="92900" y="162205"/>
                  </a:cubicBezTo>
                  <a:lnTo>
                    <a:pt x="92900" y="127113"/>
                  </a:lnTo>
                  <a:cubicBezTo>
                    <a:pt x="92900" y="96409"/>
                    <a:pt x="77108" y="84127"/>
                    <a:pt x="70090" y="77108"/>
                  </a:cubicBezTo>
                </a:path>
              </a:pathLst>
            </a:custGeom>
            <a:solidFill>
              <a:srgbClr val="FFFFFF"/>
            </a:solidFill>
            <a:ln w="8756" cap="flat">
              <a:noFill/>
              <a:prstDash val="solid"/>
              <a:miter/>
            </a:ln>
          </p:spPr>
          <p:txBody>
            <a:bodyPr rtlCol="0" anchor="ctr"/>
            <a:lstStyle/>
            <a:p>
              <a:pPr eaLnBrk="1" hangingPunct="1"/>
              <a:endParaRPr lang="ru-RU" sz="1700" dirty="0">
                <a:solidFill>
                  <a:srgbClr val="000000"/>
                </a:solidFill>
                <a:latin typeface="Arial" charset="0"/>
                <a:cs typeface="+mn-cs"/>
              </a:endParaRPr>
            </a:p>
          </p:txBody>
        </p:sp>
        <p:sp>
          <p:nvSpPr>
            <p:cNvPr id="13351" name="Freeform: Shape 13350">
              <a:extLst>
                <a:ext uri="{FF2B5EF4-FFF2-40B4-BE49-F238E27FC236}">
                  <a16:creationId xmlns="" xmlns:a16="http://schemas.microsoft.com/office/drawing/2014/main" id="{650E3441-B9E7-4292-BEBF-BF4B19C7B118}"/>
                </a:ext>
              </a:extLst>
            </p:cNvPr>
            <p:cNvSpPr/>
            <p:nvPr/>
          </p:nvSpPr>
          <p:spPr>
            <a:xfrm>
              <a:off x="6006981" y="630973"/>
              <a:ext cx="421095" cy="421095"/>
            </a:xfrm>
            <a:custGeom>
              <a:avLst/>
              <a:gdLst>
                <a:gd name="connsiteX0" fmla="*/ 213964 w 421095"/>
                <a:gd name="connsiteY0" fmla="*/ 6049 h 421094"/>
                <a:gd name="connsiteX1" fmla="*/ 204314 w 421095"/>
                <a:gd name="connsiteY1" fmla="*/ 6049 h 421094"/>
                <a:gd name="connsiteX2" fmla="*/ 204314 w 421095"/>
                <a:gd name="connsiteY2" fmla="*/ 20085 h 421094"/>
                <a:gd name="connsiteX3" fmla="*/ 213964 w 421095"/>
                <a:gd name="connsiteY3" fmla="*/ 20085 h 421094"/>
                <a:gd name="connsiteX4" fmla="*/ 407844 w 421095"/>
                <a:gd name="connsiteY4" fmla="*/ 213964 h 421094"/>
                <a:gd name="connsiteX5" fmla="*/ 213964 w 421095"/>
                <a:gd name="connsiteY5" fmla="*/ 407843 h 421094"/>
                <a:gd name="connsiteX6" fmla="*/ 20085 w 421095"/>
                <a:gd name="connsiteY6" fmla="*/ 213964 h 421094"/>
                <a:gd name="connsiteX7" fmla="*/ 89390 w 421095"/>
                <a:gd name="connsiteY7" fmla="*/ 65704 h 421094"/>
                <a:gd name="connsiteX8" fmla="*/ 89390 w 421095"/>
                <a:gd name="connsiteY8" fmla="*/ 47281 h 421094"/>
                <a:gd name="connsiteX9" fmla="*/ 6049 w 421095"/>
                <a:gd name="connsiteY9" fmla="*/ 213964 h 421094"/>
                <a:gd name="connsiteX10" fmla="*/ 213964 w 421095"/>
                <a:gd name="connsiteY10" fmla="*/ 421880 h 421094"/>
                <a:gd name="connsiteX11" fmla="*/ 421880 w 421095"/>
                <a:gd name="connsiteY11" fmla="*/ 213964 h 421094"/>
                <a:gd name="connsiteX12" fmla="*/ 213964 w 421095"/>
                <a:gd name="connsiteY12" fmla="*/ 6049 h 4210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21095" h="421094">
                  <a:moveTo>
                    <a:pt x="213964" y="6049"/>
                  </a:moveTo>
                  <a:cubicBezTo>
                    <a:pt x="210455" y="6049"/>
                    <a:pt x="206946" y="6049"/>
                    <a:pt x="204314" y="6049"/>
                  </a:cubicBezTo>
                  <a:lnTo>
                    <a:pt x="204314" y="20085"/>
                  </a:lnTo>
                  <a:cubicBezTo>
                    <a:pt x="207823" y="20085"/>
                    <a:pt x="211333" y="20085"/>
                    <a:pt x="213964" y="20085"/>
                  </a:cubicBezTo>
                  <a:cubicBezTo>
                    <a:pt x="320993" y="20085"/>
                    <a:pt x="407844" y="106936"/>
                    <a:pt x="407844" y="213964"/>
                  </a:cubicBezTo>
                  <a:cubicBezTo>
                    <a:pt x="407844" y="320992"/>
                    <a:pt x="320993" y="407843"/>
                    <a:pt x="213964" y="407843"/>
                  </a:cubicBezTo>
                  <a:cubicBezTo>
                    <a:pt x="106936" y="407843"/>
                    <a:pt x="20085" y="320992"/>
                    <a:pt x="20085" y="213964"/>
                  </a:cubicBezTo>
                  <a:cubicBezTo>
                    <a:pt x="20085" y="154309"/>
                    <a:pt x="47281" y="101672"/>
                    <a:pt x="89390" y="65704"/>
                  </a:cubicBezTo>
                  <a:lnTo>
                    <a:pt x="89390" y="47281"/>
                  </a:lnTo>
                  <a:cubicBezTo>
                    <a:pt x="39385" y="85004"/>
                    <a:pt x="6049" y="145536"/>
                    <a:pt x="6049" y="213964"/>
                  </a:cubicBezTo>
                  <a:cubicBezTo>
                    <a:pt x="6049" y="328888"/>
                    <a:pt x="99041" y="421880"/>
                    <a:pt x="213964" y="421880"/>
                  </a:cubicBezTo>
                  <a:cubicBezTo>
                    <a:pt x="328888" y="421880"/>
                    <a:pt x="421880" y="328888"/>
                    <a:pt x="421880" y="213964"/>
                  </a:cubicBezTo>
                  <a:cubicBezTo>
                    <a:pt x="421880" y="99040"/>
                    <a:pt x="328888" y="6049"/>
                    <a:pt x="213964" y="6049"/>
                  </a:cubicBezTo>
                </a:path>
              </a:pathLst>
            </a:custGeom>
            <a:solidFill>
              <a:srgbClr val="FFFFFF"/>
            </a:solidFill>
            <a:ln w="8756" cap="flat">
              <a:noFill/>
              <a:prstDash val="solid"/>
              <a:miter/>
            </a:ln>
          </p:spPr>
          <p:txBody>
            <a:bodyPr rtlCol="0" anchor="ctr"/>
            <a:lstStyle/>
            <a:p>
              <a:pPr eaLnBrk="1" hangingPunct="1"/>
              <a:endParaRPr lang="ru-RU" sz="1700" dirty="0">
                <a:solidFill>
                  <a:srgbClr val="000000"/>
                </a:solidFill>
                <a:latin typeface="Arial" charset="0"/>
                <a:cs typeface="+mn-cs"/>
              </a:endParaRPr>
            </a:p>
          </p:txBody>
        </p:sp>
        <p:sp>
          <p:nvSpPr>
            <p:cNvPr id="13352" name="Freeform: Shape 13351">
              <a:extLst>
                <a:ext uri="{FF2B5EF4-FFF2-40B4-BE49-F238E27FC236}">
                  <a16:creationId xmlns="" xmlns:a16="http://schemas.microsoft.com/office/drawing/2014/main" id="{F0C416F4-7312-4ACB-86F5-B20467FBFA32}"/>
                </a:ext>
              </a:extLst>
            </p:cNvPr>
            <p:cNvSpPr/>
            <p:nvPr/>
          </p:nvSpPr>
          <p:spPr>
            <a:xfrm>
              <a:off x="6361402" y="905562"/>
              <a:ext cx="17546" cy="52637"/>
            </a:xfrm>
            <a:custGeom>
              <a:avLst/>
              <a:gdLst>
                <a:gd name="connsiteX0" fmla="*/ 6049 w 17545"/>
                <a:gd name="connsiteY0" fmla="*/ 48158 h 52636"/>
                <a:gd name="connsiteX1" fmla="*/ 14822 w 17545"/>
                <a:gd name="connsiteY1" fmla="*/ 34122 h 52636"/>
                <a:gd name="connsiteX2" fmla="*/ 14822 w 17545"/>
                <a:gd name="connsiteY2" fmla="*/ 6049 h 52636"/>
                <a:gd name="connsiteX3" fmla="*/ 6049 w 17545"/>
                <a:gd name="connsiteY3" fmla="*/ 6049 h 52636"/>
                <a:gd name="connsiteX4" fmla="*/ 6049 w 17545"/>
                <a:gd name="connsiteY4" fmla="*/ 48158 h 526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7545" h="52636">
                  <a:moveTo>
                    <a:pt x="6049" y="48158"/>
                  </a:moveTo>
                  <a:cubicBezTo>
                    <a:pt x="9558" y="43772"/>
                    <a:pt x="12190" y="39385"/>
                    <a:pt x="14822" y="34122"/>
                  </a:cubicBezTo>
                  <a:lnTo>
                    <a:pt x="14822" y="6049"/>
                  </a:lnTo>
                  <a:lnTo>
                    <a:pt x="6049" y="6049"/>
                  </a:lnTo>
                  <a:lnTo>
                    <a:pt x="6049" y="48158"/>
                  </a:lnTo>
                  <a:close/>
                </a:path>
              </a:pathLst>
            </a:custGeom>
            <a:solidFill>
              <a:srgbClr val="FFFFFF"/>
            </a:solidFill>
            <a:ln w="8756" cap="flat">
              <a:noFill/>
              <a:prstDash val="solid"/>
              <a:miter/>
            </a:ln>
          </p:spPr>
          <p:txBody>
            <a:bodyPr rtlCol="0" anchor="ctr"/>
            <a:lstStyle/>
            <a:p>
              <a:pPr eaLnBrk="1" hangingPunct="1"/>
              <a:endParaRPr lang="ru-RU" sz="1700" dirty="0">
                <a:solidFill>
                  <a:srgbClr val="000000"/>
                </a:solidFill>
                <a:latin typeface="Arial" charset="0"/>
                <a:cs typeface="+mn-cs"/>
              </a:endParaRPr>
            </a:p>
          </p:txBody>
        </p:sp>
        <p:sp>
          <p:nvSpPr>
            <p:cNvPr id="13353" name="Freeform: Shape 13352">
              <a:extLst>
                <a:ext uri="{FF2B5EF4-FFF2-40B4-BE49-F238E27FC236}">
                  <a16:creationId xmlns="" xmlns:a16="http://schemas.microsoft.com/office/drawing/2014/main" id="{DA620109-BEFD-4FDF-9308-B1FED6609E44}"/>
                </a:ext>
              </a:extLst>
            </p:cNvPr>
            <p:cNvSpPr/>
            <p:nvPr/>
          </p:nvSpPr>
          <p:spPr>
            <a:xfrm>
              <a:off x="6362280" y="883630"/>
              <a:ext cx="35091" cy="17546"/>
            </a:xfrm>
            <a:custGeom>
              <a:avLst/>
              <a:gdLst>
                <a:gd name="connsiteX0" fmla="*/ 32367 w 35091"/>
                <a:gd name="connsiteY0" fmla="*/ 18331 h 17545"/>
                <a:gd name="connsiteX1" fmla="*/ 35876 w 35091"/>
                <a:gd name="connsiteY1" fmla="*/ 6049 h 17545"/>
                <a:gd name="connsiteX2" fmla="*/ 6049 w 35091"/>
                <a:gd name="connsiteY2" fmla="*/ 6049 h 17545"/>
                <a:gd name="connsiteX3" fmla="*/ 6049 w 35091"/>
                <a:gd name="connsiteY3" fmla="*/ 13067 h 17545"/>
                <a:gd name="connsiteX4" fmla="*/ 10435 w 35091"/>
                <a:gd name="connsiteY4" fmla="*/ 13067 h 17545"/>
                <a:gd name="connsiteX5" fmla="*/ 32367 w 35091"/>
                <a:gd name="connsiteY5" fmla="*/ 18331 h 175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5091" h="17545">
                  <a:moveTo>
                    <a:pt x="32367" y="18331"/>
                  </a:moveTo>
                  <a:cubicBezTo>
                    <a:pt x="33244" y="13944"/>
                    <a:pt x="34999" y="10435"/>
                    <a:pt x="35876" y="6049"/>
                  </a:cubicBezTo>
                  <a:lnTo>
                    <a:pt x="6049" y="6049"/>
                  </a:lnTo>
                  <a:lnTo>
                    <a:pt x="6049" y="13067"/>
                  </a:lnTo>
                  <a:lnTo>
                    <a:pt x="10435" y="13067"/>
                  </a:lnTo>
                  <a:cubicBezTo>
                    <a:pt x="18331" y="13067"/>
                    <a:pt x="27103" y="13067"/>
                    <a:pt x="32367" y="18331"/>
                  </a:cubicBezTo>
                </a:path>
              </a:pathLst>
            </a:custGeom>
            <a:solidFill>
              <a:srgbClr val="FFFFFF"/>
            </a:solidFill>
            <a:ln w="8756" cap="flat">
              <a:noFill/>
              <a:prstDash val="solid"/>
              <a:miter/>
            </a:ln>
          </p:spPr>
          <p:txBody>
            <a:bodyPr rtlCol="0" anchor="ctr"/>
            <a:lstStyle/>
            <a:p>
              <a:pPr eaLnBrk="1" hangingPunct="1"/>
              <a:endParaRPr lang="ru-RU" sz="1700" dirty="0">
                <a:solidFill>
                  <a:srgbClr val="000000"/>
                </a:solidFill>
                <a:latin typeface="Arial" charset="0"/>
                <a:cs typeface="+mn-cs"/>
              </a:endParaRPr>
            </a:p>
          </p:txBody>
        </p:sp>
        <p:sp>
          <p:nvSpPr>
            <p:cNvPr id="13354" name="Freeform: Shape 13353">
              <a:extLst>
                <a:ext uri="{FF2B5EF4-FFF2-40B4-BE49-F238E27FC236}">
                  <a16:creationId xmlns="" xmlns:a16="http://schemas.microsoft.com/office/drawing/2014/main" id="{8045BAEA-A7A1-49A4-9B05-8DECB88D634A}"/>
                </a:ext>
              </a:extLst>
            </p:cNvPr>
            <p:cNvSpPr/>
            <p:nvPr/>
          </p:nvSpPr>
          <p:spPr>
            <a:xfrm>
              <a:off x="6178928" y="882753"/>
              <a:ext cx="17546" cy="87728"/>
            </a:xfrm>
            <a:custGeom>
              <a:avLst/>
              <a:gdLst>
                <a:gd name="connsiteX0" fmla="*/ 6049 w 17545"/>
                <a:gd name="connsiteY0" fmla="*/ 6049 h 87728"/>
                <a:gd name="connsiteX1" fmla="*/ 13944 w 17545"/>
                <a:gd name="connsiteY1" fmla="*/ 6049 h 87728"/>
                <a:gd name="connsiteX2" fmla="*/ 13944 w 17545"/>
                <a:gd name="connsiteY2" fmla="*/ 89390 h 87728"/>
                <a:gd name="connsiteX3" fmla="*/ 6049 w 17545"/>
                <a:gd name="connsiteY3" fmla="*/ 89390 h 877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7545" h="87728">
                  <a:moveTo>
                    <a:pt x="6049" y="6049"/>
                  </a:moveTo>
                  <a:lnTo>
                    <a:pt x="13944" y="6049"/>
                  </a:lnTo>
                  <a:lnTo>
                    <a:pt x="13944" y="89390"/>
                  </a:lnTo>
                  <a:lnTo>
                    <a:pt x="6049" y="89390"/>
                  </a:lnTo>
                  <a:close/>
                </a:path>
              </a:pathLst>
            </a:custGeom>
            <a:solidFill>
              <a:srgbClr val="FFFFFF"/>
            </a:solidFill>
            <a:ln w="8756" cap="flat">
              <a:noFill/>
              <a:prstDash val="solid"/>
              <a:miter/>
            </a:ln>
          </p:spPr>
          <p:txBody>
            <a:bodyPr rtlCol="0" anchor="ctr"/>
            <a:lstStyle/>
            <a:p>
              <a:pPr eaLnBrk="1" hangingPunct="1"/>
              <a:endParaRPr lang="ru-RU" sz="1700" dirty="0">
                <a:solidFill>
                  <a:srgbClr val="000000"/>
                </a:solidFill>
                <a:latin typeface="Arial" charset="0"/>
                <a:cs typeface="+mn-cs"/>
              </a:endParaRPr>
            </a:p>
          </p:txBody>
        </p:sp>
        <p:sp>
          <p:nvSpPr>
            <p:cNvPr id="13355" name="Freeform: Shape 13354">
              <a:extLst>
                <a:ext uri="{FF2B5EF4-FFF2-40B4-BE49-F238E27FC236}">
                  <a16:creationId xmlns="" xmlns:a16="http://schemas.microsoft.com/office/drawing/2014/main" id="{53FFE9E2-B237-46A3-8627-C615CE7B0644}"/>
                </a:ext>
              </a:extLst>
            </p:cNvPr>
            <p:cNvSpPr/>
            <p:nvPr/>
          </p:nvSpPr>
          <p:spPr>
            <a:xfrm>
              <a:off x="6152609" y="859943"/>
              <a:ext cx="254412" cy="166683"/>
            </a:xfrm>
            <a:custGeom>
              <a:avLst/>
              <a:gdLst>
                <a:gd name="connsiteX0" fmla="*/ 184137 w 254411"/>
                <a:gd name="connsiteY0" fmla="*/ 71845 h 166683"/>
                <a:gd name="connsiteX1" fmla="*/ 175364 w 254411"/>
                <a:gd name="connsiteY1" fmla="*/ 63072 h 166683"/>
                <a:gd name="connsiteX2" fmla="*/ 184137 w 254411"/>
                <a:gd name="connsiteY2" fmla="*/ 17453 h 166683"/>
                <a:gd name="connsiteX3" fmla="*/ 184137 w 254411"/>
                <a:gd name="connsiteY3" fmla="*/ 71845 h 166683"/>
                <a:gd name="connsiteX4" fmla="*/ 13944 w 254411"/>
                <a:gd name="connsiteY4" fmla="*/ 13067 h 166683"/>
                <a:gd name="connsiteX5" fmla="*/ 41140 w 254411"/>
                <a:gd name="connsiteY5" fmla="*/ 13067 h 166683"/>
                <a:gd name="connsiteX6" fmla="*/ 56054 w 254411"/>
                <a:gd name="connsiteY6" fmla="*/ 17453 h 166683"/>
                <a:gd name="connsiteX7" fmla="*/ 60440 w 254411"/>
                <a:gd name="connsiteY7" fmla="*/ 32367 h 166683"/>
                <a:gd name="connsiteX8" fmla="*/ 60440 w 254411"/>
                <a:gd name="connsiteY8" fmla="*/ 109568 h 166683"/>
                <a:gd name="connsiteX9" fmla="*/ 56054 w 254411"/>
                <a:gd name="connsiteY9" fmla="*/ 124482 h 166683"/>
                <a:gd name="connsiteX10" fmla="*/ 37631 w 254411"/>
                <a:gd name="connsiteY10" fmla="*/ 128868 h 166683"/>
                <a:gd name="connsiteX11" fmla="*/ 33244 w 254411"/>
                <a:gd name="connsiteY11" fmla="*/ 128868 h 166683"/>
                <a:gd name="connsiteX12" fmla="*/ 33244 w 254411"/>
                <a:gd name="connsiteY12" fmla="*/ 165714 h 166683"/>
                <a:gd name="connsiteX13" fmla="*/ 41140 w 254411"/>
                <a:gd name="connsiteY13" fmla="*/ 167468 h 166683"/>
                <a:gd name="connsiteX14" fmla="*/ 41140 w 254411"/>
                <a:gd name="connsiteY14" fmla="*/ 137641 h 166683"/>
                <a:gd name="connsiteX15" fmla="*/ 65704 w 254411"/>
                <a:gd name="connsiteY15" fmla="*/ 124482 h 166683"/>
                <a:gd name="connsiteX16" fmla="*/ 65704 w 254411"/>
                <a:gd name="connsiteY16" fmla="*/ 169223 h 166683"/>
                <a:gd name="connsiteX17" fmla="*/ 68336 w 254411"/>
                <a:gd name="connsiteY17" fmla="*/ 169223 h 166683"/>
                <a:gd name="connsiteX18" fmla="*/ 73599 w 254411"/>
                <a:gd name="connsiteY18" fmla="*/ 169223 h 166683"/>
                <a:gd name="connsiteX19" fmla="*/ 73599 w 254411"/>
                <a:gd name="connsiteY19" fmla="*/ 33244 h 166683"/>
                <a:gd name="connsiteX20" fmla="*/ 77986 w 254411"/>
                <a:gd name="connsiteY20" fmla="*/ 18331 h 166683"/>
                <a:gd name="connsiteX21" fmla="*/ 92900 w 254411"/>
                <a:gd name="connsiteY21" fmla="*/ 13944 h 166683"/>
                <a:gd name="connsiteX22" fmla="*/ 115709 w 254411"/>
                <a:gd name="connsiteY22" fmla="*/ 18331 h 166683"/>
                <a:gd name="connsiteX23" fmla="*/ 120095 w 254411"/>
                <a:gd name="connsiteY23" fmla="*/ 33244 h 166683"/>
                <a:gd name="connsiteX24" fmla="*/ 120095 w 254411"/>
                <a:gd name="connsiteY24" fmla="*/ 72722 h 166683"/>
                <a:gd name="connsiteX25" fmla="*/ 101672 w 254411"/>
                <a:gd name="connsiteY25" fmla="*/ 72722 h 166683"/>
                <a:gd name="connsiteX26" fmla="*/ 101672 w 254411"/>
                <a:gd name="connsiteY26" fmla="*/ 30613 h 166683"/>
                <a:gd name="connsiteX27" fmla="*/ 93777 w 254411"/>
                <a:gd name="connsiteY27" fmla="*/ 30613 h 166683"/>
                <a:gd name="connsiteX28" fmla="*/ 93777 w 254411"/>
                <a:gd name="connsiteY28" fmla="*/ 166591 h 166683"/>
                <a:gd name="connsiteX29" fmla="*/ 101672 w 254411"/>
                <a:gd name="connsiteY29" fmla="*/ 165714 h 166683"/>
                <a:gd name="connsiteX30" fmla="*/ 101672 w 254411"/>
                <a:gd name="connsiteY30" fmla="*/ 81495 h 166683"/>
                <a:gd name="connsiteX31" fmla="*/ 120095 w 254411"/>
                <a:gd name="connsiteY31" fmla="*/ 81495 h 166683"/>
                <a:gd name="connsiteX32" fmla="*/ 120095 w 254411"/>
                <a:gd name="connsiteY32" fmla="*/ 161327 h 166683"/>
                <a:gd name="connsiteX33" fmla="*/ 131500 w 254411"/>
                <a:gd name="connsiteY33" fmla="*/ 157818 h 166683"/>
                <a:gd name="connsiteX34" fmla="*/ 131500 w 254411"/>
                <a:gd name="connsiteY34" fmla="*/ 84127 h 166683"/>
                <a:gd name="connsiteX35" fmla="*/ 142027 w 254411"/>
                <a:gd name="connsiteY35" fmla="*/ 66581 h 166683"/>
                <a:gd name="connsiteX36" fmla="*/ 132377 w 254411"/>
                <a:gd name="connsiteY36" fmla="*/ 15699 h 166683"/>
                <a:gd name="connsiteX37" fmla="*/ 150800 w 254411"/>
                <a:gd name="connsiteY37" fmla="*/ 15699 h 166683"/>
                <a:gd name="connsiteX38" fmla="*/ 154309 w 254411"/>
                <a:gd name="connsiteY38" fmla="*/ 71845 h 166683"/>
                <a:gd name="connsiteX39" fmla="*/ 156941 w 254411"/>
                <a:gd name="connsiteY39" fmla="*/ 71845 h 166683"/>
                <a:gd name="connsiteX40" fmla="*/ 160450 w 254411"/>
                <a:gd name="connsiteY40" fmla="*/ 15699 h 166683"/>
                <a:gd name="connsiteX41" fmla="*/ 180628 w 254411"/>
                <a:gd name="connsiteY41" fmla="*/ 15699 h 166683"/>
                <a:gd name="connsiteX42" fmla="*/ 167469 w 254411"/>
                <a:gd name="connsiteY42" fmla="*/ 66581 h 166683"/>
                <a:gd name="connsiteX43" fmla="*/ 177996 w 254411"/>
                <a:gd name="connsiteY43" fmla="*/ 84127 h 166683"/>
                <a:gd name="connsiteX44" fmla="*/ 177996 w 254411"/>
                <a:gd name="connsiteY44" fmla="*/ 131500 h 166683"/>
                <a:gd name="connsiteX45" fmla="*/ 193787 w 254411"/>
                <a:gd name="connsiteY45" fmla="*/ 118341 h 166683"/>
                <a:gd name="connsiteX46" fmla="*/ 193787 w 254411"/>
                <a:gd name="connsiteY46" fmla="*/ 14821 h 166683"/>
                <a:gd name="connsiteX47" fmla="*/ 249056 w 254411"/>
                <a:gd name="connsiteY47" fmla="*/ 14821 h 166683"/>
                <a:gd name="connsiteX48" fmla="*/ 249933 w 254411"/>
                <a:gd name="connsiteY48" fmla="*/ 7803 h 166683"/>
                <a:gd name="connsiteX49" fmla="*/ 120973 w 254411"/>
                <a:gd name="connsiteY49" fmla="*/ 7803 h 166683"/>
                <a:gd name="connsiteX50" fmla="*/ 122727 w 254411"/>
                <a:gd name="connsiteY50" fmla="*/ 17453 h 166683"/>
                <a:gd name="connsiteX51" fmla="*/ 99918 w 254411"/>
                <a:gd name="connsiteY51" fmla="*/ 6049 h 166683"/>
                <a:gd name="connsiteX52" fmla="*/ 92022 w 254411"/>
                <a:gd name="connsiteY52" fmla="*/ 6049 h 166683"/>
                <a:gd name="connsiteX53" fmla="*/ 66581 w 254411"/>
                <a:gd name="connsiteY53" fmla="*/ 22717 h 166683"/>
                <a:gd name="connsiteX54" fmla="*/ 41140 w 254411"/>
                <a:gd name="connsiteY54" fmla="*/ 6049 h 166683"/>
                <a:gd name="connsiteX55" fmla="*/ 6049 w 254411"/>
                <a:gd name="connsiteY55" fmla="*/ 6049 h 166683"/>
                <a:gd name="connsiteX56" fmla="*/ 6049 w 254411"/>
                <a:gd name="connsiteY56" fmla="*/ 156941 h 166683"/>
                <a:gd name="connsiteX57" fmla="*/ 13944 w 254411"/>
                <a:gd name="connsiteY57" fmla="*/ 159573 h 166683"/>
                <a:gd name="connsiteX58" fmla="*/ 13944 w 254411"/>
                <a:gd name="connsiteY58" fmla="*/ 13067 h 1666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</a:cxnLst>
              <a:rect l="l" t="t" r="r" b="b"/>
              <a:pathLst>
                <a:path w="254411" h="166683">
                  <a:moveTo>
                    <a:pt x="184137" y="71845"/>
                  </a:moveTo>
                  <a:lnTo>
                    <a:pt x="175364" y="63072"/>
                  </a:lnTo>
                  <a:lnTo>
                    <a:pt x="184137" y="17453"/>
                  </a:lnTo>
                  <a:lnTo>
                    <a:pt x="184137" y="71845"/>
                  </a:lnTo>
                  <a:close/>
                  <a:moveTo>
                    <a:pt x="13944" y="13067"/>
                  </a:moveTo>
                  <a:lnTo>
                    <a:pt x="41140" y="13067"/>
                  </a:lnTo>
                  <a:cubicBezTo>
                    <a:pt x="48158" y="13067"/>
                    <a:pt x="53422" y="14821"/>
                    <a:pt x="56054" y="17453"/>
                  </a:cubicBezTo>
                  <a:cubicBezTo>
                    <a:pt x="58686" y="20085"/>
                    <a:pt x="60440" y="25349"/>
                    <a:pt x="60440" y="32367"/>
                  </a:cubicBezTo>
                  <a:lnTo>
                    <a:pt x="60440" y="109568"/>
                  </a:lnTo>
                  <a:cubicBezTo>
                    <a:pt x="60440" y="116586"/>
                    <a:pt x="59563" y="121850"/>
                    <a:pt x="56054" y="124482"/>
                  </a:cubicBezTo>
                  <a:cubicBezTo>
                    <a:pt x="51667" y="128868"/>
                    <a:pt x="43772" y="128868"/>
                    <a:pt x="37631" y="128868"/>
                  </a:cubicBezTo>
                  <a:cubicBezTo>
                    <a:pt x="35876" y="128868"/>
                    <a:pt x="34999" y="128868"/>
                    <a:pt x="33244" y="128868"/>
                  </a:cubicBezTo>
                  <a:lnTo>
                    <a:pt x="33244" y="165714"/>
                  </a:lnTo>
                  <a:cubicBezTo>
                    <a:pt x="35876" y="166591"/>
                    <a:pt x="38508" y="166591"/>
                    <a:pt x="41140" y="167468"/>
                  </a:cubicBezTo>
                  <a:lnTo>
                    <a:pt x="41140" y="137641"/>
                  </a:lnTo>
                  <a:cubicBezTo>
                    <a:pt x="53422" y="137641"/>
                    <a:pt x="62195" y="133254"/>
                    <a:pt x="65704" y="124482"/>
                  </a:cubicBezTo>
                  <a:lnTo>
                    <a:pt x="65704" y="169223"/>
                  </a:lnTo>
                  <a:cubicBezTo>
                    <a:pt x="66581" y="169223"/>
                    <a:pt x="67458" y="169223"/>
                    <a:pt x="68336" y="169223"/>
                  </a:cubicBezTo>
                  <a:cubicBezTo>
                    <a:pt x="70090" y="169223"/>
                    <a:pt x="71845" y="169223"/>
                    <a:pt x="73599" y="169223"/>
                  </a:cubicBezTo>
                  <a:lnTo>
                    <a:pt x="73599" y="33244"/>
                  </a:lnTo>
                  <a:cubicBezTo>
                    <a:pt x="73599" y="26226"/>
                    <a:pt x="75354" y="20962"/>
                    <a:pt x="77986" y="18331"/>
                  </a:cubicBezTo>
                  <a:cubicBezTo>
                    <a:pt x="80618" y="15699"/>
                    <a:pt x="85881" y="13944"/>
                    <a:pt x="92900" y="13944"/>
                  </a:cubicBezTo>
                  <a:cubicBezTo>
                    <a:pt x="99918" y="13944"/>
                    <a:pt x="110445" y="13067"/>
                    <a:pt x="115709" y="18331"/>
                  </a:cubicBezTo>
                  <a:cubicBezTo>
                    <a:pt x="118341" y="20962"/>
                    <a:pt x="120095" y="26226"/>
                    <a:pt x="120095" y="33244"/>
                  </a:cubicBezTo>
                  <a:lnTo>
                    <a:pt x="120095" y="72722"/>
                  </a:lnTo>
                  <a:lnTo>
                    <a:pt x="101672" y="72722"/>
                  </a:lnTo>
                  <a:lnTo>
                    <a:pt x="101672" y="30613"/>
                  </a:lnTo>
                  <a:lnTo>
                    <a:pt x="93777" y="30613"/>
                  </a:lnTo>
                  <a:lnTo>
                    <a:pt x="93777" y="166591"/>
                  </a:lnTo>
                  <a:cubicBezTo>
                    <a:pt x="96409" y="166591"/>
                    <a:pt x="99041" y="165714"/>
                    <a:pt x="101672" y="165714"/>
                  </a:cubicBezTo>
                  <a:lnTo>
                    <a:pt x="101672" y="81495"/>
                  </a:lnTo>
                  <a:lnTo>
                    <a:pt x="120095" y="81495"/>
                  </a:lnTo>
                  <a:lnTo>
                    <a:pt x="120095" y="161327"/>
                  </a:lnTo>
                  <a:cubicBezTo>
                    <a:pt x="123604" y="160450"/>
                    <a:pt x="127991" y="158695"/>
                    <a:pt x="131500" y="157818"/>
                  </a:cubicBezTo>
                  <a:lnTo>
                    <a:pt x="131500" y="84127"/>
                  </a:lnTo>
                  <a:cubicBezTo>
                    <a:pt x="131500" y="76231"/>
                    <a:pt x="133255" y="69213"/>
                    <a:pt x="142027" y="66581"/>
                  </a:cubicBezTo>
                  <a:lnTo>
                    <a:pt x="132377" y="15699"/>
                  </a:lnTo>
                  <a:lnTo>
                    <a:pt x="150800" y="15699"/>
                  </a:lnTo>
                  <a:lnTo>
                    <a:pt x="154309" y="71845"/>
                  </a:lnTo>
                  <a:lnTo>
                    <a:pt x="156941" y="71845"/>
                  </a:lnTo>
                  <a:lnTo>
                    <a:pt x="160450" y="15699"/>
                  </a:lnTo>
                  <a:lnTo>
                    <a:pt x="180628" y="15699"/>
                  </a:lnTo>
                  <a:lnTo>
                    <a:pt x="167469" y="66581"/>
                  </a:lnTo>
                  <a:cubicBezTo>
                    <a:pt x="176241" y="70090"/>
                    <a:pt x="177996" y="75354"/>
                    <a:pt x="177996" y="84127"/>
                  </a:cubicBezTo>
                  <a:lnTo>
                    <a:pt x="177996" y="131500"/>
                  </a:lnTo>
                  <a:cubicBezTo>
                    <a:pt x="183260" y="127113"/>
                    <a:pt x="188523" y="122727"/>
                    <a:pt x="193787" y="118341"/>
                  </a:cubicBezTo>
                  <a:lnTo>
                    <a:pt x="193787" y="14821"/>
                  </a:lnTo>
                  <a:lnTo>
                    <a:pt x="249056" y="14821"/>
                  </a:lnTo>
                  <a:cubicBezTo>
                    <a:pt x="249056" y="12190"/>
                    <a:pt x="249933" y="9558"/>
                    <a:pt x="249933" y="7803"/>
                  </a:cubicBezTo>
                  <a:lnTo>
                    <a:pt x="120973" y="7803"/>
                  </a:lnTo>
                  <a:lnTo>
                    <a:pt x="122727" y="17453"/>
                  </a:lnTo>
                  <a:cubicBezTo>
                    <a:pt x="118341" y="10435"/>
                    <a:pt x="111322" y="6049"/>
                    <a:pt x="99918" y="6049"/>
                  </a:cubicBezTo>
                  <a:lnTo>
                    <a:pt x="92022" y="6049"/>
                  </a:lnTo>
                  <a:cubicBezTo>
                    <a:pt x="77986" y="6049"/>
                    <a:pt x="70090" y="11312"/>
                    <a:pt x="66581" y="22717"/>
                  </a:cubicBezTo>
                  <a:cubicBezTo>
                    <a:pt x="63949" y="11312"/>
                    <a:pt x="55176" y="6049"/>
                    <a:pt x="41140" y="6049"/>
                  </a:cubicBezTo>
                  <a:lnTo>
                    <a:pt x="6049" y="6049"/>
                  </a:lnTo>
                  <a:lnTo>
                    <a:pt x="6049" y="156941"/>
                  </a:lnTo>
                  <a:cubicBezTo>
                    <a:pt x="8681" y="157818"/>
                    <a:pt x="11312" y="158695"/>
                    <a:pt x="13944" y="159573"/>
                  </a:cubicBezTo>
                  <a:lnTo>
                    <a:pt x="13944" y="13067"/>
                  </a:lnTo>
                  <a:close/>
                </a:path>
              </a:pathLst>
            </a:custGeom>
            <a:solidFill>
              <a:srgbClr val="FFFFFF"/>
            </a:solidFill>
            <a:ln w="8756" cap="flat">
              <a:noFill/>
              <a:prstDash val="solid"/>
              <a:miter/>
            </a:ln>
          </p:spPr>
          <p:txBody>
            <a:bodyPr rtlCol="0" anchor="ctr"/>
            <a:lstStyle/>
            <a:p>
              <a:pPr eaLnBrk="1" hangingPunct="1"/>
              <a:endParaRPr lang="ru-RU" sz="1700" dirty="0">
                <a:solidFill>
                  <a:srgbClr val="000000"/>
                </a:solidFill>
                <a:latin typeface="Arial" charset="0"/>
                <a:cs typeface="+mn-cs"/>
              </a:endParaRPr>
            </a:p>
          </p:txBody>
        </p:sp>
        <p:sp>
          <p:nvSpPr>
            <p:cNvPr id="13356" name="Freeform: Shape 13355">
              <a:extLst>
                <a:ext uri="{FF2B5EF4-FFF2-40B4-BE49-F238E27FC236}">
                  <a16:creationId xmlns="" xmlns:a16="http://schemas.microsoft.com/office/drawing/2014/main" id="{E8723AC5-CF85-4331-A6E2-3167E131CA4C}"/>
                </a:ext>
              </a:extLst>
            </p:cNvPr>
            <p:cNvSpPr/>
            <p:nvPr/>
          </p:nvSpPr>
          <p:spPr>
            <a:xfrm>
              <a:off x="6295606" y="935389"/>
              <a:ext cx="17546" cy="78955"/>
            </a:xfrm>
            <a:custGeom>
              <a:avLst/>
              <a:gdLst>
                <a:gd name="connsiteX0" fmla="*/ 6049 w 17545"/>
                <a:gd name="connsiteY0" fmla="*/ 73599 h 78955"/>
                <a:gd name="connsiteX1" fmla="*/ 14822 w 17545"/>
                <a:gd name="connsiteY1" fmla="*/ 69213 h 78955"/>
                <a:gd name="connsiteX2" fmla="*/ 14822 w 17545"/>
                <a:gd name="connsiteY2" fmla="*/ 6049 h 78955"/>
                <a:gd name="connsiteX3" fmla="*/ 6049 w 17545"/>
                <a:gd name="connsiteY3" fmla="*/ 6049 h 78955"/>
                <a:gd name="connsiteX4" fmla="*/ 6049 w 17545"/>
                <a:gd name="connsiteY4" fmla="*/ 73599 h 789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7545" h="78955">
                  <a:moveTo>
                    <a:pt x="6049" y="73599"/>
                  </a:moveTo>
                  <a:cubicBezTo>
                    <a:pt x="8681" y="71845"/>
                    <a:pt x="11312" y="70967"/>
                    <a:pt x="14822" y="69213"/>
                  </a:cubicBezTo>
                  <a:lnTo>
                    <a:pt x="14822" y="6049"/>
                  </a:lnTo>
                  <a:lnTo>
                    <a:pt x="6049" y="6049"/>
                  </a:lnTo>
                  <a:lnTo>
                    <a:pt x="6049" y="73599"/>
                  </a:lnTo>
                  <a:close/>
                </a:path>
              </a:pathLst>
            </a:custGeom>
            <a:solidFill>
              <a:srgbClr val="FFFFFF"/>
            </a:solidFill>
            <a:ln w="8756" cap="flat">
              <a:noFill/>
              <a:prstDash val="solid"/>
              <a:miter/>
            </a:ln>
          </p:spPr>
          <p:txBody>
            <a:bodyPr rtlCol="0" anchor="ctr"/>
            <a:lstStyle/>
            <a:p>
              <a:pPr eaLnBrk="1" hangingPunct="1"/>
              <a:endParaRPr lang="ru-RU" sz="1700" dirty="0">
                <a:solidFill>
                  <a:srgbClr val="000000"/>
                </a:solidFill>
                <a:latin typeface="Arial" charset="0"/>
                <a:cs typeface="+mn-cs"/>
              </a:endParaRPr>
            </a:p>
          </p:txBody>
        </p:sp>
        <p:sp>
          <p:nvSpPr>
            <p:cNvPr id="13357" name="Freeform: Shape 13356">
              <a:extLst>
                <a:ext uri="{FF2B5EF4-FFF2-40B4-BE49-F238E27FC236}">
                  <a16:creationId xmlns="" xmlns:a16="http://schemas.microsoft.com/office/drawing/2014/main" id="{64D3E82E-F198-4794-A857-02319AC77207}"/>
                </a:ext>
              </a:extLst>
            </p:cNvPr>
            <p:cNvSpPr/>
            <p:nvPr/>
          </p:nvSpPr>
          <p:spPr>
            <a:xfrm>
              <a:off x="8285281" y="528331"/>
              <a:ext cx="114047" cy="631642"/>
            </a:xfrm>
            <a:custGeom>
              <a:avLst/>
              <a:gdLst>
                <a:gd name="connsiteX0" fmla="*/ 6049 w 114046"/>
                <a:gd name="connsiteY0" fmla="*/ 6049 h 631641"/>
                <a:gd name="connsiteX1" fmla="*/ 110445 w 114046"/>
                <a:gd name="connsiteY1" fmla="*/ 6049 h 631641"/>
                <a:gd name="connsiteX2" fmla="*/ 110445 w 114046"/>
                <a:gd name="connsiteY2" fmla="*/ 628040 h 631641"/>
                <a:gd name="connsiteX3" fmla="*/ 6049 w 114046"/>
                <a:gd name="connsiteY3" fmla="*/ 628040 h 6316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4046" h="631641">
                  <a:moveTo>
                    <a:pt x="6049" y="6049"/>
                  </a:moveTo>
                  <a:lnTo>
                    <a:pt x="110445" y="6049"/>
                  </a:lnTo>
                  <a:lnTo>
                    <a:pt x="110445" y="628040"/>
                  </a:lnTo>
                  <a:lnTo>
                    <a:pt x="6049" y="628040"/>
                  </a:lnTo>
                  <a:close/>
                </a:path>
              </a:pathLst>
            </a:custGeom>
            <a:solidFill>
              <a:srgbClr val="248341"/>
            </a:solidFill>
            <a:ln w="8756" cap="flat">
              <a:noFill/>
              <a:prstDash val="solid"/>
              <a:miter/>
            </a:ln>
          </p:spPr>
          <p:txBody>
            <a:bodyPr rtlCol="0" anchor="ctr"/>
            <a:lstStyle/>
            <a:p>
              <a:pPr eaLnBrk="1" hangingPunct="1"/>
              <a:endParaRPr lang="ru-RU" sz="1700" dirty="0">
                <a:solidFill>
                  <a:srgbClr val="000000"/>
                </a:solidFill>
                <a:latin typeface="Arial" charset="0"/>
                <a:cs typeface="+mn-cs"/>
              </a:endParaRPr>
            </a:p>
          </p:txBody>
        </p:sp>
        <p:sp>
          <p:nvSpPr>
            <p:cNvPr id="13358" name="Freeform: Shape 13357">
              <a:extLst>
                <a:ext uri="{FF2B5EF4-FFF2-40B4-BE49-F238E27FC236}">
                  <a16:creationId xmlns="" xmlns:a16="http://schemas.microsoft.com/office/drawing/2014/main" id="{8B54ADEE-BFBA-4702-BAFE-E38760B7948F}"/>
                </a:ext>
              </a:extLst>
            </p:cNvPr>
            <p:cNvSpPr/>
            <p:nvPr/>
          </p:nvSpPr>
          <p:spPr>
            <a:xfrm>
              <a:off x="8109198" y="528331"/>
              <a:ext cx="78955" cy="631642"/>
            </a:xfrm>
            <a:custGeom>
              <a:avLst/>
              <a:gdLst>
                <a:gd name="connsiteX0" fmla="*/ 6049 w 78955"/>
                <a:gd name="connsiteY0" fmla="*/ 6049 h 631641"/>
                <a:gd name="connsiteX1" fmla="*/ 75354 w 78955"/>
                <a:gd name="connsiteY1" fmla="*/ 6049 h 631641"/>
                <a:gd name="connsiteX2" fmla="*/ 75354 w 78955"/>
                <a:gd name="connsiteY2" fmla="*/ 628040 h 631641"/>
                <a:gd name="connsiteX3" fmla="*/ 6049 w 78955"/>
                <a:gd name="connsiteY3" fmla="*/ 628040 h 6316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8955" h="631641">
                  <a:moveTo>
                    <a:pt x="6049" y="6049"/>
                  </a:moveTo>
                  <a:lnTo>
                    <a:pt x="75354" y="6049"/>
                  </a:lnTo>
                  <a:lnTo>
                    <a:pt x="75354" y="628040"/>
                  </a:lnTo>
                  <a:lnTo>
                    <a:pt x="6049" y="628040"/>
                  </a:lnTo>
                  <a:close/>
                </a:path>
              </a:pathLst>
            </a:custGeom>
            <a:solidFill>
              <a:srgbClr val="248341"/>
            </a:solidFill>
            <a:ln w="8756" cap="flat">
              <a:noFill/>
              <a:prstDash val="solid"/>
              <a:miter/>
            </a:ln>
          </p:spPr>
          <p:txBody>
            <a:bodyPr rtlCol="0" anchor="ctr"/>
            <a:lstStyle/>
            <a:p>
              <a:pPr eaLnBrk="1" hangingPunct="1"/>
              <a:endParaRPr lang="ru-RU" sz="1700" dirty="0">
                <a:solidFill>
                  <a:srgbClr val="000000"/>
                </a:solidFill>
                <a:latin typeface="Arial" charset="0"/>
                <a:cs typeface="+mn-cs"/>
              </a:endParaRPr>
            </a:p>
          </p:txBody>
        </p:sp>
        <p:sp>
          <p:nvSpPr>
            <p:cNvPr id="13359" name="Freeform: Shape 13358">
              <a:extLst>
                <a:ext uri="{FF2B5EF4-FFF2-40B4-BE49-F238E27FC236}">
                  <a16:creationId xmlns="" xmlns:a16="http://schemas.microsoft.com/office/drawing/2014/main" id="{B22411C5-5B0B-4DE5-BB72-ADF57E9568EB}"/>
                </a:ext>
              </a:extLst>
            </p:cNvPr>
            <p:cNvSpPr/>
            <p:nvPr/>
          </p:nvSpPr>
          <p:spPr>
            <a:xfrm>
              <a:off x="8494074" y="528331"/>
              <a:ext cx="78955" cy="631642"/>
            </a:xfrm>
            <a:custGeom>
              <a:avLst/>
              <a:gdLst>
                <a:gd name="connsiteX0" fmla="*/ 6049 w 78955"/>
                <a:gd name="connsiteY0" fmla="*/ 6049 h 631641"/>
                <a:gd name="connsiteX1" fmla="*/ 75354 w 78955"/>
                <a:gd name="connsiteY1" fmla="*/ 6049 h 631641"/>
                <a:gd name="connsiteX2" fmla="*/ 75354 w 78955"/>
                <a:gd name="connsiteY2" fmla="*/ 628040 h 631641"/>
                <a:gd name="connsiteX3" fmla="*/ 6049 w 78955"/>
                <a:gd name="connsiteY3" fmla="*/ 628040 h 6316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8955" h="631641">
                  <a:moveTo>
                    <a:pt x="6049" y="6049"/>
                  </a:moveTo>
                  <a:lnTo>
                    <a:pt x="75354" y="6049"/>
                  </a:lnTo>
                  <a:lnTo>
                    <a:pt x="75354" y="628040"/>
                  </a:lnTo>
                  <a:lnTo>
                    <a:pt x="6049" y="628040"/>
                  </a:lnTo>
                  <a:close/>
                </a:path>
              </a:pathLst>
            </a:custGeom>
            <a:solidFill>
              <a:srgbClr val="6AA744"/>
            </a:solidFill>
            <a:ln w="8756" cap="flat">
              <a:noFill/>
              <a:prstDash val="solid"/>
              <a:miter/>
            </a:ln>
          </p:spPr>
          <p:txBody>
            <a:bodyPr rtlCol="0" anchor="ctr"/>
            <a:lstStyle/>
            <a:p>
              <a:pPr eaLnBrk="1" hangingPunct="1"/>
              <a:endParaRPr lang="ru-RU" sz="1700" dirty="0">
                <a:solidFill>
                  <a:srgbClr val="000000"/>
                </a:solidFill>
                <a:latin typeface="Arial" charset="0"/>
                <a:cs typeface="+mn-cs"/>
              </a:endParaRPr>
            </a:p>
          </p:txBody>
        </p:sp>
        <p:sp>
          <p:nvSpPr>
            <p:cNvPr id="13360" name="Freeform: Shape 13359">
              <a:extLst>
                <a:ext uri="{FF2B5EF4-FFF2-40B4-BE49-F238E27FC236}">
                  <a16:creationId xmlns="" xmlns:a16="http://schemas.microsoft.com/office/drawing/2014/main" id="{8E68478C-4DEE-4A7A-9DF8-616A2A423C2D}"/>
                </a:ext>
              </a:extLst>
            </p:cNvPr>
            <p:cNvSpPr/>
            <p:nvPr/>
          </p:nvSpPr>
          <p:spPr>
            <a:xfrm>
              <a:off x="8701990" y="528331"/>
              <a:ext cx="78955" cy="631642"/>
            </a:xfrm>
            <a:custGeom>
              <a:avLst/>
              <a:gdLst>
                <a:gd name="connsiteX0" fmla="*/ 6049 w 78955"/>
                <a:gd name="connsiteY0" fmla="*/ 6049 h 631641"/>
                <a:gd name="connsiteX1" fmla="*/ 75354 w 78955"/>
                <a:gd name="connsiteY1" fmla="*/ 6049 h 631641"/>
                <a:gd name="connsiteX2" fmla="*/ 75354 w 78955"/>
                <a:gd name="connsiteY2" fmla="*/ 628040 h 631641"/>
                <a:gd name="connsiteX3" fmla="*/ 6049 w 78955"/>
                <a:gd name="connsiteY3" fmla="*/ 628040 h 6316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8955" h="631641">
                  <a:moveTo>
                    <a:pt x="6049" y="6049"/>
                  </a:moveTo>
                  <a:lnTo>
                    <a:pt x="75354" y="6049"/>
                  </a:lnTo>
                  <a:lnTo>
                    <a:pt x="75354" y="628040"/>
                  </a:lnTo>
                  <a:lnTo>
                    <a:pt x="6049" y="628040"/>
                  </a:lnTo>
                  <a:close/>
                </a:path>
              </a:pathLst>
            </a:custGeom>
            <a:solidFill>
              <a:srgbClr val="A6CE39"/>
            </a:solidFill>
            <a:ln w="8756" cap="flat">
              <a:noFill/>
              <a:prstDash val="solid"/>
              <a:miter/>
            </a:ln>
          </p:spPr>
          <p:txBody>
            <a:bodyPr rtlCol="0" anchor="ctr"/>
            <a:lstStyle/>
            <a:p>
              <a:pPr eaLnBrk="1" hangingPunct="1"/>
              <a:endParaRPr lang="ru-RU" sz="1700" dirty="0">
                <a:solidFill>
                  <a:srgbClr val="000000"/>
                </a:solidFill>
                <a:latin typeface="Arial" charset="0"/>
                <a:cs typeface="+mn-cs"/>
              </a:endParaRPr>
            </a:p>
          </p:txBody>
        </p:sp>
        <p:sp>
          <p:nvSpPr>
            <p:cNvPr id="13361" name="Freeform: Shape 13360">
              <a:extLst>
                <a:ext uri="{FF2B5EF4-FFF2-40B4-BE49-F238E27FC236}">
                  <a16:creationId xmlns="" xmlns:a16="http://schemas.microsoft.com/office/drawing/2014/main" id="{BDED51A8-542E-44A7-B11D-6C80E57C26F3}"/>
                </a:ext>
              </a:extLst>
            </p:cNvPr>
            <p:cNvSpPr/>
            <p:nvPr/>
          </p:nvSpPr>
          <p:spPr>
            <a:xfrm>
              <a:off x="8389677" y="528331"/>
              <a:ext cx="43864" cy="631642"/>
            </a:xfrm>
            <a:custGeom>
              <a:avLst/>
              <a:gdLst>
                <a:gd name="connsiteX0" fmla="*/ 6049 w 43864"/>
                <a:gd name="connsiteY0" fmla="*/ 6049 h 631641"/>
                <a:gd name="connsiteX1" fmla="*/ 41140 w 43864"/>
                <a:gd name="connsiteY1" fmla="*/ 6049 h 631641"/>
                <a:gd name="connsiteX2" fmla="*/ 41140 w 43864"/>
                <a:gd name="connsiteY2" fmla="*/ 628040 h 631641"/>
                <a:gd name="connsiteX3" fmla="*/ 6049 w 43864"/>
                <a:gd name="connsiteY3" fmla="*/ 628040 h 6316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3864" h="631641">
                  <a:moveTo>
                    <a:pt x="6049" y="6049"/>
                  </a:moveTo>
                  <a:lnTo>
                    <a:pt x="41140" y="6049"/>
                  </a:lnTo>
                  <a:lnTo>
                    <a:pt x="41140" y="628040"/>
                  </a:lnTo>
                  <a:lnTo>
                    <a:pt x="6049" y="628040"/>
                  </a:lnTo>
                  <a:close/>
                </a:path>
              </a:pathLst>
            </a:custGeom>
            <a:solidFill>
              <a:srgbClr val="A6CE39"/>
            </a:solidFill>
            <a:ln w="8756" cap="flat">
              <a:noFill/>
              <a:prstDash val="solid"/>
              <a:miter/>
            </a:ln>
          </p:spPr>
          <p:txBody>
            <a:bodyPr rtlCol="0" anchor="ctr"/>
            <a:lstStyle/>
            <a:p>
              <a:pPr eaLnBrk="1" hangingPunct="1"/>
              <a:endParaRPr lang="ru-RU" sz="1700" dirty="0">
                <a:solidFill>
                  <a:srgbClr val="000000"/>
                </a:solidFill>
                <a:latin typeface="Arial" charset="0"/>
                <a:cs typeface="+mn-cs"/>
              </a:endParaRPr>
            </a:p>
          </p:txBody>
        </p:sp>
        <p:sp>
          <p:nvSpPr>
            <p:cNvPr id="13362" name="Freeform: Shape 13361">
              <a:extLst>
                <a:ext uri="{FF2B5EF4-FFF2-40B4-BE49-F238E27FC236}">
                  <a16:creationId xmlns="" xmlns:a16="http://schemas.microsoft.com/office/drawing/2014/main" id="{AC2C1A0D-C23F-4C0E-ACA7-0934397CFCA7}"/>
                </a:ext>
              </a:extLst>
            </p:cNvPr>
            <p:cNvSpPr/>
            <p:nvPr/>
          </p:nvSpPr>
          <p:spPr>
            <a:xfrm>
              <a:off x="8215976" y="528331"/>
              <a:ext cx="43864" cy="631642"/>
            </a:xfrm>
            <a:custGeom>
              <a:avLst/>
              <a:gdLst>
                <a:gd name="connsiteX0" fmla="*/ 6049 w 43864"/>
                <a:gd name="connsiteY0" fmla="*/ 6049 h 631641"/>
                <a:gd name="connsiteX1" fmla="*/ 41140 w 43864"/>
                <a:gd name="connsiteY1" fmla="*/ 6049 h 631641"/>
                <a:gd name="connsiteX2" fmla="*/ 41140 w 43864"/>
                <a:gd name="connsiteY2" fmla="*/ 628040 h 631641"/>
                <a:gd name="connsiteX3" fmla="*/ 6049 w 43864"/>
                <a:gd name="connsiteY3" fmla="*/ 628040 h 6316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3864" h="631641">
                  <a:moveTo>
                    <a:pt x="6049" y="6049"/>
                  </a:moveTo>
                  <a:lnTo>
                    <a:pt x="41140" y="6049"/>
                  </a:lnTo>
                  <a:lnTo>
                    <a:pt x="41140" y="628040"/>
                  </a:lnTo>
                  <a:lnTo>
                    <a:pt x="6049" y="628040"/>
                  </a:lnTo>
                  <a:close/>
                </a:path>
              </a:pathLst>
            </a:custGeom>
            <a:solidFill>
              <a:srgbClr val="245F34"/>
            </a:solidFill>
            <a:ln w="8756" cap="flat">
              <a:noFill/>
              <a:prstDash val="solid"/>
              <a:miter/>
            </a:ln>
          </p:spPr>
          <p:txBody>
            <a:bodyPr rtlCol="0" anchor="ctr"/>
            <a:lstStyle/>
            <a:p>
              <a:pPr eaLnBrk="1" hangingPunct="1"/>
              <a:endParaRPr lang="ru-RU" sz="1700" dirty="0">
                <a:solidFill>
                  <a:srgbClr val="000000"/>
                </a:solidFill>
                <a:latin typeface="Arial" charset="0"/>
                <a:cs typeface="+mn-cs"/>
              </a:endParaRPr>
            </a:p>
          </p:txBody>
        </p:sp>
        <p:sp>
          <p:nvSpPr>
            <p:cNvPr id="13363" name="Freeform: Shape 13362">
              <a:extLst>
                <a:ext uri="{FF2B5EF4-FFF2-40B4-BE49-F238E27FC236}">
                  <a16:creationId xmlns="" xmlns:a16="http://schemas.microsoft.com/office/drawing/2014/main" id="{49F44850-9CBA-4736-BE25-80465B13EC65}"/>
                </a:ext>
              </a:extLst>
            </p:cNvPr>
            <p:cNvSpPr/>
            <p:nvPr/>
          </p:nvSpPr>
          <p:spPr>
            <a:xfrm>
              <a:off x="8632684" y="528331"/>
              <a:ext cx="43864" cy="631642"/>
            </a:xfrm>
            <a:custGeom>
              <a:avLst/>
              <a:gdLst>
                <a:gd name="connsiteX0" fmla="*/ 6049 w 43864"/>
                <a:gd name="connsiteY0" fmla="*/ 6049 h 631641"/>
                <a:gd name="connsiteX1" fmla="*/ 41140 w 43864"/>
                <a:gd name="connsiteY1" fmla="*/ 6049 h 631641"/>
                <a:gd name="connsiteX2" fmla="*/ 41140 w 43864"/>
                <a:gd name="connsiteY2" fmla="*/ 628040 h 631641"/>
                <a:gd name="connsiteX3" fmla="*/ 6049 w 43864"/>
                <a:gd name="connsiteY3" fmla="*/ 628040 h 6316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3864" h="631641">
                  <a:moveTo>
                    <a:pt x="6049" y="6049"/>
                  </a:moveTo>
                  <a:lnTo>
                    <a:pt x="41140" y="6049"/>
                  </a:lnTo>
                  <a:lnTo>
                    <a:pt x="41140" y="628040"/>
                  </a:lnTo>
                  <a:lnTo>
                    <a:pt x="6049" y="628040"/>
                  </a:lnTo>
                  <a:close/>
                </a:path>
              </a:pathLst>
            </a:custGeom>
            <a:solidFill>
              <a:srgbClr val="FFCB05"/>
            </a:solidFill>
            <a:ln w="8756" cap="flat">
              <a:noFill/>
              <a:prstDash val="solid"/>
              <a:miter/>
            </a:ln>
          </p:spPr>
          <p:txBody>
            <a:bodyPr rtlCol="0" anchor="ctr"/>
            <a:lstStyle/>
            <a:p>
              <a:pPr eaLnBrk="1" hangingPunct="1"/>
              <a:endParaRPr lang="ru-RU" sz="1700" dirty="0">
                <a:solidFill>
                  <a:srgbClr val="000000"/>
                </a:solidFill>
                <a:latin typeface="Arial" charset="0"/>
                <a:cs typeface="+mn-cs"/>
              </a:endParaRPr>
            </a:p>
          </p:txBody>
        </p:sp>
        <p:sp>
          <p:nvSpPr>
            <p:cNvPr id="13364" name="Freeform: Shape 13363">
              <a:extLst>
                <a:ext uri="{FF2B5EF4-FFF2-40B4-BE49-F238E27FC236}">
                  <a16:creationId xmlns="" xmlns:a16="http://schemas.microsoft.com/office/drawing/2014/main" id="{DE58C51A-A122-4DF6-9321-CE8B7F13BA23}"/>
                </a:ext>
              </a:extLst>
            </p:cNvPr>
            <p:cNvSpPr/>
            <p:nvPr/>
          </p:nvSpPr>
          <p:spPr>
            <a:xfrm>
              <a:off x="8841477" y="528331"/>
              <a:ext cx="43864" cy="631642"/>
            </a:xfrm>
            <a:custGeom>
              <a:avLst/>
              <a:gdLst>
                <a:gd name="connsiteX0" fmla="*/ 6049 w 43864"/>
                <a:gd name="connsiteY0" fmla="*/ 6049 h 631641"/>
                <a:gd name="connsiteX1" fmla="*/ 41140 w 43864"/>
                <a:gd name="connsiteY1" fmla="*/ 6049 h 631641"/>
                <a:gd name="connsiteX2" fmla="*/ 41140 w 43864"/>
                <a:gd name="connsiteY2" fmla="*/ 628040 h 631641"/>
                <a:gd name="connsiteX3" fmla="*/ 6049 w 43864"/>
                <a:gd name="connsiteY3" fmla="*/ 628040 h 6316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3864" h="631641">
                  <a:moveTo>
                    <a:pt x="6049" y="6049"/>
                  </a:moveTo>
                  <a:lnTo>
                    <a:pt x="41140" y="6049"/>
                  </a:lnTo>
                  <a:lnTo>
                    <a:pt x="41140" y="628040"/>
                  </a:lnTo>
                  <a:lnTo>
                    <a:pt x="6049" y="628040"/>
                  </a:lnTo>
                  <a:close/>
                </a:path>
              </a:pathLst>
            </a:custGeom>
            <a:solidFill>
              <a:srgbClr val="FFCB05"/>
            </a:solidFill>
            <a:ln w="8756" cap="flat">
              <a:noFill/>
              <a:prstDash val="solid"/>
              <a:miter/>
            </a:ln>
          </p:spPr>
          <p:txBody>
            <a:bodyPr rtlCol="0" anchor="ctr"/>
            <a:lstStyle/>
            <a:p>
              <a:pPr eaLnBrk="1" hangingPunct="1"/>
              <a:endParaRPr lang="ru-RU" sz="1700" dirty="0">
                <a:solidFill>
                  <a:srgbClr val="000000"/>
                </a:solidFill>
                <a:latin typeface="Arial" charset="0"/>
                <a:cs typeface="+mn-cs"/>
              </a:endParaRPr>
            </a:p>
          </p:txBody>
        </p:sp>
      </p:grpSp>
    </p:spTree>
    <p:extLst>
      <p:ext uri="{BB962C8B-B14F-4D97-AF65-F5344CB8AC3E}">
        <p14:creationId xmlns="" xmlns:p14="http://schemas.microsoft.com/office/powerpoint/2010/main" val="4007385146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0"/>
    </mc:Choice>
    <mc:Fallback>
      <p:transition/>
    </mc:Fallback>
  </mc:AlternateContent>
  <p:extLst mod="1">
    <p:ext uri="{DCECCB84-F9BA-43D5-87BE-67443E8EF086}">
      <p15:sldGuideLst xmlns="" xmlns:p15="http://schemas.microsoft.com/office/powerpoint/2012/main">
        <p15:guide id="1" orient="horz" pos="2117">
          <p15:clr>
            <a:srgbClr val="FBAE40"/>
          </p15:clr>
        </p15:guide>
        <p15:guide id="2" pos="2822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>
            <a:extLst>
              <a:ext uri="{FF2B5EF4-FFF2-40B4-BE49-F238E27FC236}">
                <a16:creationId xmlns="" xmlns:a16="http://schemas.microsoft.com/office/drawing/2014/main" id="{EFED8B3A-E347-4607-8E72-BBA77B692DCB}"/>
              </a:ext>
            </a:extLst>
          </p:cNvPr>
          <p:cNvGraphicFramePr>
            <a:graphicFrameLocks noChangeAspect="1"/>
          </p:cNvGraphicFramePr>
          <p:nvPr userDrawn="1">
            <p:extLst/>
          </p:nvPr>
        </p:nvGraphicFramePr>
        <p:xfrm>
          <a:off x="1756" y="1620"/>
          <a:ext cx="1755" cy="1620"/>
        </p:xfrm>
        <a:graphic>
          <a:graphicData uri="http://schemas.openxmlformats.org/presentationml/2006/ole">
            <p:oleObj spid="_x0000_s5208" name="think-cell Slide" r:id="rId4" imgW="360" imgH="360" progId="">
              <p:embed/>
            </p:oleObj>
          </a:graphicData>
        </a:graphic>
      </p:graphicFrame>
      <p:sp>
        <p:nvSpPr>
          <p:cNvPr id="3" name="Rectangle 2" hidden="1">
            <a:extLst>
              <a:ext uri="{FF2B5EF4-FFF2-40B4-BE49-F238E27FC236}">
                <a16:creationId xmlns="" xmlns:a16="http://schemas.microsoft.com/office/drawing/2014/main" id="{749EAC6D-2BE7-4619-99A9-DD2EB236D21A}"/>
              </a:ext>
            </a:extLst>
          </p:cNvPr>
          <p:cNvSpPr/>
          <p:nvPr userDrawn="1">
            <p:custDataLst>
              <p:tags r:id="rId2"/>
            </p:custDataLst>
          </p:nvPr>
        </p:nvSpPr>
        <p:spPr>
          <a:xfrm>
            <a:off x="2" y="0"/>
            <a:ext cx="175483" cy="161974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algn="ctr" eaLnBrk="1" hangingPunct="1"/>
            <a:endParaRPr lang="en-US" sz="1900" b="1" dirty="0">
              <a:solidFill>
                <a:srgbClr val="000000"/>
              </a:solidFill>
              <a:sym typeface="Arial" panose="020B0604020202020204" pitchFamily="34" charset="0"/>
            </a:endParaRPr>
          </a:p>
        </p:txBody>
      </p:sp>
      <p:sp>
        <p:nvSpPr>
          <p:cNvPr id="2" name="2. Slide Title"/>
          <p:cNvSpPr>
            <a:spLocks noGrp="1"/>
          </p:cNvSpPr>
          <p:nvPr>
            <p:ph type="title"/>
          </p:nvPr>
        </p:nvSpPr>
        <p:spPr bwMode="auto">
          <a:xfrm>
            <a:off x="247431" y="553139"/>
            <a:ext cx="6071702" cy="323165"/>
          </a:xfrm>
        </p:spPr>
        <p:txBody>
          <a:bodyPr/>
          <a:lstStyle>
            <a:lvl1pPr>
              <a:defRPr sz="2100"/>
            </a:lvl1pPr>
          </a:lstStyle>
          <a:p>
            <a:r>
              <a:rPr lang="en-US"/>
              <a:t>Click to edit Master title style</a:t>
            </a:r>
            <a:endParaRPr lang="ru-RU" dirty="0"/>
          </a:p>
        </p:txBody>
      </p:sp>
      <p:sp>
        <p:nvSpPr>
          <p:cNvPr id="8" name="Slide Number"/>
          <p:cNvSpPr txBox="1">
            <a:spLocks/>
          </p:cNvSpPr>
          <p:nvPr userDrawn="1"/>
        </p:nvSpPr>
        <p:spPr bwMode="auto">
          <a:xfrm>
            <a:off x="9467504" y="6582259"/>
            <a:ext cx="141064" cy="138499"/>
          </a:xfrm>
          <a:prstGeom prst="rect">
            <a:avLst/>
          </a:prstGeom>
        </p:spPr>
        <p:txBody>
          <a:bodyPr vert="horz" wrap="none" lIns="0" tIns="0" rIns="0" bIns="0" rtlCol="0" anchor="ctr">
            <a:spAutoFit/>
          </a:bodyPr>
          <a:lstStyle>
            <a:defPPr>
              <a:defRPr lang="ru-RU"/>
            </a:defPPr>
            <a:lvl1pPr>
              <a:defRPr sz="1000" baseline="0">
                <a:latin typeface="+mn-lt"/>
              </a:defRPr>
            </a:lvl1pPr>
          </a:lstStyle>
          <a:p>
            <a:pPr eaLnBrk="1" hangingPunct="1"/>
            <a:fld id="{42C328C1-A84F-4A39-A664-DBA00541A8C6}" type="slidenum">
              <a:rPr lang="ru-RU" sz="900" smtClean="0">
                <a:solidFill>
                  <a:srgbClr val="FFFFFF"/>
                </a:solidFill>
                <a:cs typeface="+mn-cs"/>
              </a:rPr>
              <a:pPr eaLnBrk="1" hangingPunct="1"/>
              <a:t>‹#›</a:t>
            </a:fld>
            <a:endParaRPr lang="ru-RU" sz="900" dirty="0">
              <a:solidFill>
                <a:srgbClr val="FFFFFF"/>
              </a:solidFill>
              <a:cs typeface="+mn-cs"/>
            </a:endParaRPr>
          </a:p>
        </p:txBody>
      </p:sp>
      <p:sp>
        <p:nvSpPr>
          <p:cNvPr id="5" name="doc id" hidden="1"/>
          <p:cNvSpPr>
            <a:spLocks noChangeArrowheads="1"/>
          </p:cNvSpPr>
          <p:nvPr userDrawn="1"/>
        </p:nvSpPr>
        <p:spPr bwMode="auto">
          <a:xfrm>
            <a:off x="8933826" y="51833"/>
            <a:ext cx="726499" cy="1247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/>
          <a:lstStyle/>
          <a:p>
            <a:pPr algn="r" defTabSz="957040" eaLnBrk="1" hangingPunct="1"/>
            <a:endParaRPr lang="ru-RU" sz="900" dirty="0">
              <a:solidFill>
                <a:srgbClr val="808080"/>
              </a:solidFill>
              <a:latin typeface="Arial"/>
              <a:cs typeface="+mn-cs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558249071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0"/>
    </mc:Choice>
    <mc:Fallback>
      <p:transition/>
    </mc:Fallback>
  </mc:AlternateContent>
  <p:extLst mod="1">
    <p:ext uri="{DCECCB84-F9BA-43D5-87BE-67443E8EF086}">
      <p15:sldGuideLst xmlns="" xmlns:p15="http://schemas.microsoft.com/office/powerpoint/2012/main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Only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>
            <a:extLst>
              <a:ext uri="{FF2B5EF4-FFF2-40B4-BE49-F238E27FC236}">
                <a16:creationId xmlns="" xmlns:a16="http://schemas.microsoft.com/office/drawing/2014/main" id="{3A4C10C8-1C86-4631-A642-F3E3792DB2C9}"/>
              </a:ext>
            </a:extLst>
          </p:cNvPr>
          <p:cNvGraphicFramePr>
            <a:graphicFrameLocks noChangeAspect="1"/>
          </p:cNvGraphicFramePr>
          <p:nvPr userDrawn="1">
            <p:extLst/>
          </p:nvPr>
        </p:nvGraphicFramePr>
        <p:xfrm>
          <a:off x="1763" y="1675"/>
          <a:ext cx="1754" cy="1619"/>
        </p:xfrm>
        <a:graphic>
          <a:graphicData uri="http://schemas.openxmlformats.org/presentationml/2006/ole">
            <p:oleObj spid="_x0000_s6232" name="think-cell Slide" r:id="rId5" imgW="360" imgH="360" progId="">
              <p:embed/>
            </p:oleObj>
          </a:graphicData>
        </a:graphic>
      </p:graphicFrame>
      <p:sp>
        <p:nvSpPr>
          <p:cNvPr id="4" name="Rectangle 3" hidden="1">
            <a:extLst>
              <a:ext uri="{FF2B5EF4-FFF2-40B4-BE49-F238E27FC236}">
                <a16:creationId xmlns="" xmlns:a16="http://schemas.microsoft.com/office/drawing/2014/main" id="{DE48A48E-9064-46FC-AA59-85849A9CD32F}"/>
              </a:ext>
            </a:extLst>
          </p:cNvPr>
          <p:cNvSpPr/>
          <p:nvPr userDrawn="1">
            <p:custDataLst>
              <p:tags r:id="rId2"/>
            </p:custDataLst>
          </p:nvPr>
        </p:nvSpPr>
        <p:spPr>
          <a:xfrm>
            <a:off x="2" y="0"/>
            <a:ext cx="175483" cy="161974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algn="ctr" eaLnBrk="1" hangingPunct="1"/>
            <a:endParaRPr lang="en-US" sz="1900" b="1" dirty="0">
              <a:solidFill>
                <a:srgbClr val="000000"/>
              </a:solidFill>
              <a:sym typeface="Arial" panose="020B0604020202020204" pitchFamily="34" charset="0"/>
            </a:endParaRPr>
          </a:p>
        </p:txBody>
      </p:sp>
      <p:sp>
        <p:nvSpPr>
          <p:cNvPr id="15" name="Slide Number" hidden="1"/>
          <p:cNvSpPr txBox="1">
            <a:spLocks/>
          </p:cNvSpPr>
          <p:nvPr userDrawn="1"/>
        </p:nvSpPr>
        <p:spPr>
          <a:xfrm>
            <a:off x="9467296" y="6634080"/>
            <a:ext cx="141064" cy="138499"/>
          </a:xfrm>
          <a:prstGeom prst="rect">
            <a:avLst/>
          </a:prstGeom>
        </p:spPr>
        <p:txBody>
          <a:bodyPr vert="horz" wrap="none" lIns="0" tIns="0" rIns="0" bIns="0" rtlCol="0" anchor="ctr">
            <a:spAutoFit/>
          </a:bodyPr>
          <a:lstStyle>
            <a:defPPr>
              <a:defRPr lang="ru-RU"/>
            </a:defPPr>
            <a:lvl1pPr>
              <a:defRPr sz="1000" baseline="0">
                <a:latin typeface="+mn-lt"/>
              </a:defRPr>
            </a:lvl1pPr>
          </a:lstStyle>
          <a:p>
            <a:pPr eaLnBrk="1" hangingPunct="1"/>
            <a:fld id="{42C328C1-A84F-4A39-A664-DBA00541A8C6}" type="slidenum">
              <a:rPr lang="ru-RU" sz="900" smtClean="0">
                <a:solidFill>
                  <a:srgbClr val="FFFFFF"/>
                </a:solidFill>
                <a:cs typeface="+mn-cs"/>
              </a:rPr>
              <a:pPr eaLnBrk="1" hangingPunct="1"/>
              <a:t>‹#›</a:t>
            </a:fld>
            <a:endParaRPr lang="ru-RU" sz="900" dirty="0">
              <a:solidFill>
                <a:srgbClr val="FFFFFF"/>
              </a:solidFill>
              <a:cs typeface="+mn-cs"/>
            </a:endParaRPr>
          </a:p>
        </p:txBody>
      </p:sp>
      <p:sp>
        <p:nvSpPr>
          <p:cNvPr id="16" name="SlideLogoText" hidden="1"/>
          <p:cNvSpPr>
            <a:spLocks noChangeArrowheads="1"/>
          </p:cNvSpPr>
          <p:nvPr userDrawn="1">
            <p:custDataLst>
              <p:tags r:id="rId3"/>
            </p:custDataLst>
          </p:nvPr>
        </p:nvSpPr>
        <p:spPr bwMode="auto">
          <a:xfrm>
            <a:off x="8221111" y="6634080"/>
            <a:ext cx="1134926" cy="1384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 anchor="ctr">
            <a:spAutoFit/>
          </a:bodyPr>
          <a:lstStyle/>
          <a:p>
            <a:pPr algn="r" defTabSz="957040" eaLnBrk="1" hangingPunct="1"/>
            <a:r>
              <a:rPr lang="ru-RU" sz="900" dirty="0">
                <a:solidFill>
                  <a:srgbClr val="FFFFFF"/>
                </a:solidFill>
                <a:latin typeface="Arial"/>
                <a:cs typeface="+mn-cs"/>
              </a:rPr>
              <a:t>McKinsey &amp; Company</a:t>
            </a:r>
          </a:p>
        </p:txBody>
      </p:sp>
      <p:sp>
        <p:nvSpPr>
          <p:cNvPr id="5" name="doc id" hidden="1"/>
          <p:cNvSpPr>
            <a:spLocks noChangeArrowheads="1"/>
          </p:cNvSpPr>
          <p:nvPr userDrawn="1"/>
        </p:nvSpPr>
        <p:spPr bwMode="auto">
          <a:xfrm>
            <a:off x="8933826" y="51833"/>
            <a:ext cx="726499" cy="1247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/>
          <a:lstStyle/>
          <a:p>
            <a:pPr algn="r" defTabSz="957040" eaLnBrk="1" hangingPunct="1"/>
            <a:endParaRPr lang="ru-RU" sz="900" dirty="0">
              <a:solidFill>
                <a:srgbClr val="808080"/>
              </a:solidFill>
              <a:latin typeface="Arial"/>
              <a:cs typeface="+mn-cs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="" xmlns:a16="http://schemas.microsoft.com/office/drawing/2014/main" id="{A19459C1-220C-4412-96C0-F8DAA7B0F1F5}"/>
              </a:ext>
            </a:extLst>
          </p:cNvPr>
          <p:cNvSpPr/>
          <p:nvPr userDrawn="1"/>
        </p:nvSpPr>
        <p:spPr>
          <a:xfrm>
            <a:off x="0" y="1"/>
            <a:ext cx="9906000" cy="6858000"/>
          </a:xfrm>
          <a:prstGeom prst="rect">
            <a:avLst/>
          </a:prstGeom>
          <a:solidFill>
            <a:schemeClr val="bg1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7740" tIns="48870" rIns="97740" bIns="48870" rtlCol="0" anchor="ctr"/>
          <a:lstStyle/>
          <a:p>
            <a:pPr algn="ctr" eaLnBrk="1" hangingPunct="1"/>
            <a:endParaRPr lang="ru-RU" sz="1700" dirty="0">
              <a:solidFill>
                <a:srgbClr val="000000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7460" y="545308"/>
            <a:ext cx="9354775" cy="282625"/>
          </a:xfrm>
        </p:spPr>
        <p:txBody>
          <a:bodyPr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1388741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>
    <mc:Choice xmlns="" xmlns:p14="http://schemas.microsoft.com/office/powerpoint/2010/main" Requires="p14">
      <p:transition p14:dur="0"/>
    </mc:Choice>
    <mc:Fallback>
      <p:transition/>
    </mc:Fallback>
  </mc:AlternateContent>
  <p:extLst mod="1">
    <p:ext uri="{DCECCB84-F9BA-43D5-87BE-67443E8EF086}">
      <p15:sldGuideLst xmlns="" xmlns:p15="http://schemas.microsoft.com/office/powerpoint/2012/main">
        <p15:guide id="1" pos="3978">
          <p15:clr>
            <a:srgbClr val="000000"/>
          </p15:clr>
        </p15:guide>
        <p15:guide id="2" orient="horz" pos="570">
          <p15:clr>
            <a:srgbClr val="000000"/>
          </p15:clr>
        </p15:guide>
        <p15:guide id="3" orient="horz" pos="3912">
          <p15:clr>
            <a:srgbClr val="000000"/>
          </p15:clr>
        </p15:guide>
        <p15:guide id="4" pos="72">
          <p15:clr>
            <a:srgbClr val="00000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tags" Target="../tags/tag1.xml"/><Relationship Id="rId3" Type="http://schemas.openxmlformats.org/officeDocument/2006/relationships/slideLayout" Target="../slideLayouts/slideLayout9.xml"/><Relationship Id="rId7" Type="http://schemas.openxmlformats.org/officeDocument/2006/relationships/vmlDrawing" Target="../drawings/vmlDrawing1.vml"/><Relationship Id="rId2" Type="http://schemas.openxmlformats.org/officeDocument/2006/relationships/slideLayout" Target="../slideLayouts/slideLayout8.xml"/><Relationship Id="rId1" Type="http://schemas.openxmlformats.org/officeDocument/2006/relationships/slideLayout" Target="../slideLayouts/slideLayout7.xml"/><Relationship Id="rId6" Type="http://schemas.openxmlformats.org/officeDocument/2006/relationships/theme" Target="../theme/theme2.xml"/><Relationship Id="rId5" Type="http://schemas.openxmlformats.org/officeDocument/2006/relationships/slideLayout" Target="../slideLayouts/slideLayout11.xml"/><Relationship Id="rId4" Type="http://schemas.openxmlformats.org/officeDocument/2006/relationships/slideLayout" Target="../slideLayouts/slideLayout10.xml"/><Relationship Id="rId9" Type="http://schemas.openxmlformats.org/officeDocument/2006/relationships/oleObject" Target="../embeddings/oleObject1.bin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tags" Target="../tags/tag6.xml"/><Relationship Id="rId3" Type="http://schemas.openxmlformats.org/officeDocument/2006/relationships/slideLayout" Target="../slideLayouts/slideLayout14.xml"/><Relationship Id="rId7" Type="http://schemas.openxmlformats.org/officeDocument/2006/relationships/vmlDrawing" Target="../drawings/vmlDrawing5.v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theme" Target="../theme/theme3.xml"/><Relationship Id="rId5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5.xml"/><Relationship Id="rId9" Type="http://schemas.openxmlformats.org/officeDocument/2006/relationships/oleObject" Target="../embeddings/oleObject5.bin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tags" Target="../tags/tag11.xml"/><Relationship Id="rId3" Type="http://schemas.openxmlformats.org/officeDocument/2006/relationships/slideLayout" Target="../slideLayouts/slideLayout19.xml"/><Relationship Id="rId7" Type="http://schemas.openxmlformats.org/officeDocument/2006/relationships/vmlDrawing" Target="../drawings/vmlDrawing9.vml"/><Relationship Id="rId2" Type="http://schemas.openxmlformats.org/officeDocument/2006/relationships/slideLayout" Target="../slideLayouts/slideLayout18.xml"/><Relationship Id="rId1" Type="http://schemas.openxmlformats.org/officeDocument/2006/relationships/slideLayout" Target="../slideLayouts/slideLayout17.xml"/><Relationship Id="rId6" Type="http://schemas.openxmlformats.org/officeDocument/2006/relationships/theme" Target="../theme/theme4.xml"/><Relationship Id="rId5" Type="http://schemas.openxmlformats.org/officeDocument/2006/relationships/slideLayout" Target="../slideLayouts/slideLayout21.xml"/><Relationship Id="rId4" Type="http://schemas.openxmlformats.org/officeDocument/2006/relationships/slideLayout" Target="../slideLayouts/slideLayout20.xml"/><Relationship Id="rId9" Type="http://schemas.openxmlformats.org/officeDocument/2006/relationships/oleObject" Target="../embeddings/oleObject9.bin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tags" Target="../tags/tag16.xml"/><Relationship Id="rId13" Type="http://schemas.openxmlformats.org/officeDocument/2006/relationships/tags" Target="../tags/tag21.xml"/><Relationship Id="rId18" Type="http://schemas.openxmlformats.org/officeDocument/2006/relationships/tags" Target="../tags/tag26.xml"/><Relationship Id="rId26" Type="http://schemas.openxmlformats.org/officeDocument/2006/relationships/tags" Target="../tags/tag34.xml"/><Relationship Id="rId3" Type="http://schemas.openxmlformats.org/officeDocument/2006/relationships/slideLayout" Target="../slideLayouts/slideLayout24.xml"/><Relationship Id="rId21" Type="http://schemas.openxmlformats.org/officeDocument/2006/relationships/tags" Target="../tags/tag29.xml"/><Relationship Id="rId34" Type="http://schemas.openxmlformats.org/officeDocument/2006/relationships/tags" Target="../tags/tag42.xml"/><Relationship Id="rId7" Type="http://schemas.openxmlformats.org/officeDocument/2006/relationships/vmlDrawing" Target="../drawings/vmlDrawing13.vml"/><Relationship Id="rId12" Type="http://schemas.openxmlformats.org/officeDocument/2006/relationships/tags" Target="../tags/tag20.xml"/><Relationship Id="rId17" Type="http://schemas.openxmlformats.org/officeDocument/2006/relationships/tags" Target="../tags/tag25.xml"/><Relationship Id="rId25" Type="http://schemas.openxmlformats.org/officeDocument/2006/relationships/tags" Target="../tags/tag33.xml"/><Relationship Id="rId33" Type="http://schemas.openxmlformats.org/officeDocument/2006/relationships/tags" Target="../tags/tag41.xml"/><Relationship Id="rId2" Type="http://schemas.openxmlformats.org/officeDocument/2006/relationships/slideLayout" Target="../slideLayouts/slideLayout23.xml"/><Relationship Id="rId16" Type="http://schemas.openxmlformats.org/officeDocument/2006/relationships/tags" Target="../tags/tag24.xml"/><Relationship Id="rId20" Type="http://schemas.openxmlformats.org/officeDocument/2006/relationships/tags" Target="../tags/tag28.xml"/><Relationship Id="rId29" Type="http://schemas.openxmlformats.org/officeDocument/2006/relationships/tags" Target="../tags/tag37.xml"/><Relationship Id="rId1" Type="http://schemas.openxmlformats.org/officeDocument/2006/relationships/slideLayout" Target="../slideLayouts/slideLayout22.xml"/><Relationship Id="rId6" Type="http://schemas.openxmlformats.org/officeDocument/2006/relationships/theme" Target="../theme/theme5.xml"/><Relationship Id="rId11" Type="http://schemas.openxmlformats.org/officeDocument/2006/relationships/tags" Target="../tags/tag19.xml"/><Relationship Id="rId24" Type="http://schemas.openxmlformats.org/officeDocument/2006/relationships/tags" Target="../tags/tag32.xml"/><Relationship Id="rId32" Type="http://schemas.openxmlformats.org/officeDocument/2006/relationships/tags" Target="../tags/tag40.xml"/><Relationship Id="rId5" Type="http://schemas.openxmlformats.org/officeDocument/2006/relationships/slideLayout" Target="../slideLayouts/slideLayout26.xml"/><Relationship Id="rId15" Type="http://schemas.openxmlformats.org/officeDocument/2006/relationships/tags" Target="../tags/tag23.xml"/><Relationship Id="rId23" Type="http://schemas.openxmlformats.org/officeDocument/2006/relationships/tags" Target="../tags/tag31.xml"/><Relationship Id="rId28" Type="http://schemas.openxmlformats.org/officeDocument/2006/relationships/tags" Target="../tags/tag36.xml"/><Relationship Id="rId36" Type="http://schemas.openxmlformats.org/officeDocument/2006/relationships/oleObject" Target="../embeddings/oleObject13.bin"/><Relationship Id="rId10" Type="http://schemas.openxmlformats.org/officeDocument/2006/relationships/tags" Target="../tags/tag18.xml"/><Relationship Id="rId19" Type="http://schemas.openxmlformats.org/officeDocument/2006/relationships/tags" Target="../tags/tag27.xml"/><Relationship Id="rId31" Type="http://schemas.openxmlformats.org/officeDocument/2006/relationships/tags" Target="../tags/tag39.xml"/><Relationship Id="rId4" Type="http://schemas.openxmlformats.org/officeDocument/2006/relationships/slideLayout" Target="../slideLayouts/slideLayout25.xml"/><Relationship Id="rId9" Type="http://schemas.openxmlformats.org/officeDocument/2006/relationships/tags" Target="../tags/tag17.xml"/><Relationship Id="rId14" Type="http://schemas.openxmlformats.org/officeDocument/2006/relationships/tags" Target="../tags/tag22.xml"/><Relationship Id="rId22" Type="http://schemas.openxmlformats.org/officeDocument/2006/relationships/tags" Target="../tags/tag30.xml"/><Relationship Id="rId27" Type="http://schemas.openxmlformats.org/officeDocument/2006/relationships/tags" Target="../tags/tag35.xml"/><Relationship Id="rId30" Type="http://schemas.openxmlformats.org/officeDocument/2006/relationships/tags" Target="../tags/tag38.xml"/><Relationship Id="rId35" Type="http://schemas.openxmlformats.org/officeDocument/2006/relationships/tags" Target="../tags/tag4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4.xml"/><Relationship Id="rId13" Type="http://schemas.openxmlformats.org/officeDocument/2006/relationships/slideLayout" Target="../slideLayouts/slideLayout39.xml"/><Relationship Id="rId3" Type="http://schemas.openxmlformats.org/officeDocument/2006/relationships/slideLayout" Target="../slideLayouts/slideLayout29.xml"/><Relationship Id="rId7" Type="http://schemas.openxmlformats.org/officeDocument/2006/relationships/slideLayout" Target="../slideLayouts/slideLayout33.xml"/><Relationship Id="rId12" Type="http://schemas.openxmlformats.org/officeDocument/2006/relationships/slideLayout" Target="../slideLayouts/slideLayout38.xml"/><Relationship Id="rId2" Type="http://schemas.openxmlformats.org/officeDocument/2006/relationships/slideLayout" Target="../slideLayouts/slideLayout28.xml"/><Relationship Id="rId1" Type="http://schemas.openxmlformats.org/officeDocument/2006/relationships/slideLayout" Target="../slideLayouts/slideLayout27.xml"/><Relationship Id="rId6" Type="http://schemas.openxmlformats.org/officeDocument/2006/relationships/slideLayout" Target="../slideLayouts/slideLayout32.xml"/><Relationship Id="rId11" Type="http://schemas.openxmlformats.org/officeDocument/2006/relationships/slideLayout" Target="../slideLayouts/slideLayout37.xml"/><Relationship Id="rId5" Type="http://schemas.openxmlformats.org/officeDocument/2006/relationships/slideLayout" Target="../slideLayouts/slideLayout31.xml"/><Relationship Id="rId10" Type="http://schemas.openxmlformats.org/officeDocument/2006/relationships/slideLayout" Target="../slideLayouts/slideLayout36.xml"/><Relationship Id="rId4" Type="http://schemas.openxmlformats.org/officeDocument/2006/relationships/slideLayout" Target="../slideLayouts/slideLayout30.xml"/><Relationship Id="rId9" Type="http://schemas.openxmlformats.org/officeDocument/2006/relationships/slideLayout" Target="../slideLayouts/slideLayout35.xml"/><Relationship Id="rId14" Type="http://schemas.openxmlformats.org/officeDocument/2006/relationships/theme" Target="../theme/theme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="" xmlns:p14="http://schemas.microsoft.com/office/powerpoint/2010/main" val="16239404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832" r:id="rId5"/>
    <p:sldLayoutId id="2147483833" r:id="rId6"/>
  </p:sldLayoutIdLst>
  <mc:AlternateContent xmlns:mc="http://schemas.openxmlformats.org/markup-compatibility/2006">
    <mc:Choice xmlns="" xmlns:p14="http://schemas.microsoft.com/office/powerpoint/2010/main" Requires="p14">
      <p:transition p14:dur="0"/>
    </mc:Choice>
    <mc:Fallback>
      <p:transition/>
    </mc:Fallback>
  </mc:AlternateContent>
  <p:hf hdr="0" dt="0"/>
  <p:txStyles>
    <p:titleStyle>
      <a:lvl1pPr algn="l" defTabSz="743078" rtl="0" eaLnBrk="1" latinLnBrk="0" hangingPunct="1">
        <a:lnSpc>
          <a:spcPct val="90000"/>
        </a:lnSpc>
        <a:spcBef>
          <a:spcPct val="0"/>
        </a:spcBef>
        <a:buNone/>
        <a:defRPr sz="3576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85770" indent="-185770" algn="l" defTabSz="743078" rtl="0" eaLnBrk="1" latinLnBrk="0" hangingPunct="1">
        <a:lnSpc>
          <a:spcPct val="90000"/>
        </a:lnSpc>
        <a:spcBef>
          <a:spcPts val="813"/>
        </a:spcBef>
        <a:buFont typeface="Arial" panose="020B0604020202020204" pitchFamily="34" charset="0"/>
        <a:buChar char="•"/>
        <a:defRPr sz="2275" kern="1200">
          <a:solidFill>
            <a:schemeClr val="tx1"/>
          </a:solidFill>
          <a:latin typeface="+mn-lt"/>
          <a:ea typeface="+mn-ea"/>
          <a:cs typeface="+mn-cs"/>
        </a:defRPr>
      </a:lvl1pPr>
      <a:lvl2pPr marL="557308" indent="-185770" algn="l" defTabSz="743078" rtl="0" eaLnBrk="1" latinLnBrk="0" hangingPunct="1">
        <a:lnSpc>
          <a:spcPct val="90000"/>
        </a:lnSpc>
        <a:spcBef>
          <a:spcPts val="406"/>
        </a:spcBef>
        <a:buFont typeface="Arial" panose="020B0604020202020204" pitchFamily="34" charset="0"/>
        <a:buChar char="•"/>
        <a:defRPr sz="1950" kern="1200">
          <a:solidFill>
            <a:schemeClr val="tx1"/>
          </a:solidFill>
          <a:latin typeface="+mn-lt"/>
          <a:ea typeface="+mn-ea"/>
          <a:cs typeface="+mn-cs"/>
        </a:defRPr>
      </a:lvl2pPr>
      <a:lvl3pPr marL="928848" indent="-185770" algn="l" defTabSz="743078" rtl="0" eaLnBrk="1" latinLnBrk="0" hangingPunct="1">
        <a:lnSpc>
          <a:spcPct val="90000"/>
        </a:lnSpc>
        <a:spcBef>
          <a:spcPts val="406"/>
        </a:spcBef>
        <a:buFont typeface="Arial" panose="020B0604020202020204" pitchFamily="34" charset="0"/>
        <a:buChar char="•"/>
        <a:defRPr sz="1625" kern="1200">
          <a:solidFill>
            <a:schemeClr val="tx1"/>
          </a:solidFill>
          <a:latin typeface="+mn-lt"/>
          <a:ea typeface="+mn-ea"/>
          <a:cs typeface="+mn-cs"/>
        </a:defRPr>
      </a:lvl3pPr>
      <a:lvl4pPr marL="1300388" indent="-185770" algn="l" defTabSz="743078" rtl="0" eaLnBrk="1" latinLnBrk="0" hangingPunct="1">
        <a:lnSpc>
          <a:spcPct val="90000"/>
        </a:lnSpc>
        <a:spcBef>
          <a:spcPts val="406"/>
        </a:spcBef>
        <a:buFont typeface="Arial" panose="020B0604020202020204" pitchFamily="34" charset="0"/>
        <a:buChar char="•"/>
        <a:defRPr sz="1463" kern="1200">
          <a:solidFill>
            <a:schemeClr val="tx1"/>
          </a:solidFill>
          <a:latin typeface="+mn-lt"/>
          <a:ea typeface="+mn-ea"/>
          <a:cs typeface="+mn-cs"/>
        </a:defRPr>
      </a:lvl4pPr>
      <a:lvl5pPr marL="1671926" indent="-185770" algn="l" defTabSz="743078" rtl="0" eaLnBrk="1" latinLnBrk="0" hangingPunct="1">
        <a:lnSpc>
          <a:spcPct val="90000"/>
        </a:lnSpc>
        <a:spcBef>
          <a:spcPts val="406"/>
        </a:spcBef>
        <a:buFont typeface="Arial" panose="020B0604020202020204" pitchFamily="34" charset="0"/>
        <a:buChar char="•"/>
        <a:defRPr sz="1463" kern="1200">
          <a:solidFill>
            <a:schemeClr val="tx1"/>
          </a:solidFill>
          <a:latin typeface="+mn-lt"/>
          <a:ea typeface="+mn-ea"/>
          <a:cs typeface="+mn-cs"/>
        </a:defRPr>
      </a:lvl5pPr>
      <a:lvl6pPr marL="2043466" indent="-185770" algn="l" defTabSz="743078" rtl="0" eaLnBrk="1" latinLnBrk="0" hangingPunct="1">
        <a:lnSpc>
          <a:spcPct val="90000"/>
        </a:lnSpc>
        <a:spcBef>
          <a:spcPts val="406"/>
        </a:spcBef>
        <a:buFont typeface="Arial" panose="020B0604020202020204" pitchFamily="34" charset="0"/>
        <a:buChar char="•"/>
        <a:defRPr sz="1463" kern="1200">
          <a:solidFill>
            <a:schemeClr val="tx1"/>
          </a:solidFill>
          <a:latin typeface="+mn-lt"/>
          <a:ea typeface="+mn-ea"/>
          <a:cs typeface="+mn-cs"/>
        </a:defRPr>
      </a:lvl6pPr>
      <a:lvl7pPr marL="2415005" indent="-185770" algn="l" defTabSz="743078" rtl="0" eaLnBrk="1" latinLnBrk="0" hangingPunct="1">
        <a:lnSpc>
          <a:spcPct val="90000"/>
        </a:lnSpc>
        <a:spcBef>
          <a:spcPts val="406"/>
        </a:spcBef>
        <a:buFont typeface="Arial" panose="020B0604020202020204" pitchFamily="34" charset="0"/>
        <a:buChar char="•"/>
        <a:defRPr sz="1463" kern="1200">
          <a:solidFill>
            <a:schemeClr val="tx1"/>
          </a:solidFill>
          <a:latin typeface="+mn-lt"/>
          <a:ea typeface="+mn-ea"/>
          <a:cs typeface="+mn-cs"/>
        </a:defRPr>
      </a:lvl7pPr>
      <a:lvl8pPr marL="2786544" indent="-185770" algn="l" defTabSz="743078" rtl="0" eaLnBrk="1" latinLnBrk="0" hangingPunct="1">
        <a:lnSpc>
          <a:spcPct val="90000"/>
        </a:lnSpc>
        <a:spcBef>
          <a:spcPts val="406"/>
        </a:spcBef>
        <a:buFont typeface="Arial" panose="020B0604020202020204" pitchFamily="34" charset="0"/>
        <a:buChar char="•"/>
        <a:defRPr sz="1463" kern="1200">
          <a:solidFill>
            <a:schemeClr val="tx1"/>
          </a:solidFill>
          <a:latin typeface="+mn-lt"/>
          <a:ea typeface="+mn-ea"/>
          <a:cs typeface="+mn-cs"/>
        </a:defRPr>
      </a:lvl8pPr>
      <a:lvl9pPr marL="3158084" indent="-185770" algn="l" defTabSz="743078" rtl="0" eaLnBrk="1" latinLnBrk="0" hangingPunct="1">
        <a:lnSpc>
          <a:spcPct val="90000"/>
        </a:lnSpc>
        <a:spcBef>
          <a:spcPts val="406"/>
        </a:spcBef>
        <a:buFont typeface="Arial" panose="020B0604020202020204" pitchFamily="34" charset="0"/>
        <a:buChar char="•"/>
        <a:defRPr sz="146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743078" rtl="0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1pPr>
      <a:lvl2pPr marL="371539" algn="l" defTabSz="743078" rtl="0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2pPr>
      <a:lvl3pPr marL="743078" algn="l" defTabSz="743078" rtl="0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3pPr>
      <a:lvl4pPr marL="1114618" algn="l" defTabSz="743078" rtl="0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4pPr>
      <a:lvl5pPr marL="1486158" algn="l" defTabSz="743078" rtl="0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5pPr>
      <a:lvl6pPr marL="1857696" algn="l" defTabSz="743078" rtl="0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6pPr>
      <a:lvl7pPr marL="2229235" algn="l" defTabSz="743078" rtl="0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7pPr>
      <a:lvl8pPr marL="2600774" algn="l" defTabSz="743078" rtl="0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8pPr>
      <a:lvl9pPr marL="2972314" algn="l" defTabSz="743078" rtl="0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>
            <p:extLst/>
          </p:nvPr>
        </p:nvGraphicFramePr>
        <p:xfrm>
          <a:off x="2" y="0"/>
          <a:ext cx="175483" cy="161974"/>
        </p:xfrm>
        <a:graphic>
          <a:graphicData uri="http://schemas.openxmlformats.org/presentationml/2006/ole">
            <p:oleObj spid="_x0000_s3160" name="think-cell Slide" r:id="rId9" imgW="360" imgH="360" progId="">
              <p:embed/>
            </p:oleObj>
          </a:graphicData>
        </a:graphic>
      </p:graphicFrame>
      <p:sp>
        <p:nvSpPr>
          <p:cNvPr id="6" name="Rectangle 5" hidden="1"/>
          <p:cNvSpPr/>
          <p:nvPr>
            <p:custDataLst>
              <p:tags r:id="rId8"/>
            </p:custDataLst>
          </p:nvPr>
        </p:nvSpPr>
        <p:spPr bwMode="auto">
          <a:xfrm>
            <a:off x="2" y="0"/>
            <a:ext cx="175483" cy="161974"/>
          </a:xfrm>
          <a:prstGeom prst="rect">
            <a:avLst/>
          </a:prstGeom>
          <a:solidFill>
            <a:schemeClr val="bg2"/>
          </a:solidFill>
          <a:ln w="9525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algn="ctr" eaLnBrk="1" hangingPunct="1"/>
            <a:endParaRPr lang="en-US" sz="1900" b="1" dirty="0">
              <a:solidFill>
                <a:srgbClr val="000000"/>
              </a:solidFill>
              <a:sym typeface="Arial" panose="020B0604020202020204" pitchFamily="34" charset="0"/>
            </a:endParaRPr>
          </a:p>
        </p:txBody>
      </p:sp>
      <p:sp>
        <p:nvSpPr>
          <p:cNvPr id="10" name="1. On-page tracker" hidden="1"/>
          <p:cNvSpPr>
            <a:spLocks noChangeArrowheads="1"/>
          </p:cNvSpPr>
          <p:nvPr/>
        </p:nvSpPr>
        <p:spPr bwMode="gray">
          <a:xfrm>
            <a:off x="247462" y="305742"/>
            <a:ext cx="551433" cy="1384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/>
          <a:p>
            <a:pPr eaLnBrk="1" hangingPunct="1"/>
            <a:r>
              <a:rPr lang="ru-RU" sz="900" cap="all" dirty="0">
                <a:solidFill>
                  <a:srgbClr val="808080"/>
                </a:solidFill>
                <a:latin typeface="Arial"/>
                <a:cs typeface="+mn-cs"/>
              </a:rPr>
              <a:t>Tracker</a:t>
            </a:r>
          </a:p>
        </p:txBody>
      </p:sp>
      <p:sp>
        <p:nvSpPr>
          <p:cNvPr id="11" name="3. Unit of measure" hidden="1"/>
          <p:cNvSpPr txBox="1">
            <a:spLocks noChangeArrowheads="1"/>
          </p:cNvSpPr>
          <p:nvPr/>
        </p:nvSpPr>
        <p:spPr bwMode="gray">
          <a:xfrm>
            <a:off x="247432" y="1242819"/>
            <a:ext cx="9354774" cy="2198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0">
            <a:noAutofit/>
          </a:bodyPr>
          <a:lstStyle>
            <a:lvl1pPr defTabSz="895350">
              <a:defRPr sz="2400">
                <a:solidFill>
                  <a:schemeClr val="tx1"/>
                </a:solidFill>
                <a:latin typeface="Arial" charset="0"/>
              </a:defRPr>
            </a:lvl1pPr>
            <a:lvl2pPr marL="447675" defTabSz="8953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895350" defTabSz="89535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344613" defTabSz="895350">
              <a:defRPr sz="2400">
                <a:solidFill>
                  <a:schemeClr val="tx1"/>
                </a:solidFill>
                <a:latin typeface="Arial" charset="0"/>
              </a:defRPr>
            </a:lvl4pPr>
            <a:lvl5pPr marL="1792288" defTabSz="89535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2494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7066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1638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6210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ru-RU" sz="1500" dirty="0">
                <a:solidFill>
                  <a:srgbClr val="808080"/>
                </a:solidFill>
                <a:latin typeface="Arial"/>
                <a:cs typeface="+mn-cs"/>
              </a:rPr>
              <a:t>КЛИЕНТ</a:t>
            </a:r>
          </a:p>
        </p:txBody>
      </p:sp>
      <p:sp>
        <p:nvSpPr>
          <p:cNvPr id="13" name="4. Footnote" hidden="1"/>
          <p:cNvSpPr txBox="1">
            <a:spLocks noChangeArrowheads="1"/>
          </p:cNvSpPr>
          <p:nvPr/>
        </p:nvSpPr>
        <p:spPr bwMode="gray">
          <a:xfrm>
            <a:off x="247432" y="6009803"/>
            <a:ext cx="9354774" cy="1263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0" anchor="b">
            <a:noAutofit/>
          </a:bodyPr>
          <a:lstStyle>
            <a:lvl1pPr marL="104775" indent="-104775" defTabSz="895350">
              <a:defRPr sz="2400">
                <a:solidFill>
                  <a:schemeClr val="tx1"/>
                </a:solidFill>
                <a:latin typeface="Arial" charset="0"/>
              </a:defRPr>
            </a:lvl1pPr>
            <a:lvl2pPr marL="1031875" defTabSz="8953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217613" defTabSz="89535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404938" defTabSz="895350">
              <a:defRPr sz="2400">
                <a:solidFill>
                  <a:schemeClr val="tx1"/>
                </a:solidFill>
                <a:latin typeface="Arial" charset="0"/>
              </a:defRPr>
            </a:lvl4pPr>
            <a:lvl5pPr marL="1792288" defTabSz="89535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2494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7066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1638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6210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ru-RU" sz="900" dirty="0">
                <a:solidFill>
                  <a:srgbClr val="808080"/>
                </a:solidFill>
                <a:latin typeface="Arial"/>
                <a:cs typeface="+mn-cs"/>
              </a:rPr>
              <a:t>1 Сноска</a:t>
            </a:r>
          </a:p>
        </p:txBody>
      </p:sp>
      <p:sp>
        <p:nvSpPr>
          <p:cNvPr id="14" name="5. Source" hidden="1"/>
          <p:cNvSpPr>
            <a:spLocks noChangeArrowheads="1"/>
          </p:cNvSpPr>
          <p:nvPr/>
        </p:nvSpPr>
        <p:spPr bwMode="gray">
          <a:xfrm>
            <a:off x="247432" y="6215511"/>
            <a:ext cx="9354774" cy="1263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b">
            <a:noAutofit/>
          </a:bodyPr>
          <a:lstStyle/>
          <a:p>
            <a:pPr marL="651601" indent="-651601" defTabSz="957040" eaLnBrk="1" hangingPunct="1">
              <a:tabLst>
                <a:tab pos="673661" algn="l"/>
              </a:tabLst>
            </a:pPr>
            <a:r>
              <a:rPr lang="ru-RU" sz="900" dirty="0">
                <a:solidFill>
                  <a:srgbClr val="808080"/>
                </a:solidFill>
                <a:latin typeface="Arial"/>
                <a:cs typeface="+mn-cs"/>
              </a:rPr>
              <a:t>ИСТОЧНИК: источник</a:t>
            </a:r>
          </a:p>
        </p:txBody>
      </p:sp>
      <p:sp>
        <p:nvSpPr>
          <p:cNvPr id="3" name="Text Placeholder 2" hidden="1"/>
          <p:cNvSpPr>
            <a:spLocks noGrp="1"/>
          </p:cNvSpPr>
          <p:nvPr userDrawn="1">
            <p:ph type="body" idx="1"/>
          </p:nvPr>
        </p:nvSpPr>
        <p:spPr bwMode="gray">
          <a:xfrm>
            <a:off x="1605669" y="1991016"/>
            <a:ext cx="4755582" cy="1154162"/>
          </a:xfrm>
          <a:prstGeom prst="rect">
            <a:avLst/>
          </a:prstGeom>
        </p:spPr>
        <p:txBody>
          <a:bodyPr vert="horz" lIns="0" tIns="0" rIns="0" bIns="0" rtlCol="0">
            <a:spAutoFit/>
          </a:bodyPr>
          <a:lstStyle/>
          <a:p>
            <a:pPr lvl="0" latinLnBrk="0"/>
            <a:r>
              <a:rPr lang="en-US" dirty="0"/>
              <a:t>Edit Master text styles</a:t>
            </a:r>
          </a:p>
          <a:p>
            <a:pPr lvl="1" latinLnBrk="0"/>
            <a:r>
              <a:rPr lang="en-US" dirty="0"/>
              <a:t>Second level</a:t>
            </a:r>
          </a:p>
          <a:p>
            <a:pPr lvl="2" latinLnBrk="0"/>
            <a:r>
              <a:rPr lang="en-US" dirty="0"/>
              <a:t>Third level</a:t>
            </a:r>
          </a:p>
          <a:p>
            <a:pPr lvl="3" latinLnBrk="0"/>
            <a:r>
              <a:rPr lang="en-US" dirty="0"/>
              <a:t>Fourth level</a:t>
            </a:r>
          </a:p>
          <a:p>
            <a:pPr lvl="4" latinLnBrk="0"/>
            <a:r>
              <a:rPr lang="en-US" dirty="0"/>
              <a:t>Fifth level</a:t>
            </a:r>
            <a:endParaRPr lang="ru-RU" dirty="0"/>
          </a:p>
        </p:txBody>
      </p:sp>
      <p:grpSp>
        <p:nvGrpSpPr>
          <p:cNvPr id="15" name="ACET" hidden="1"/>
          <p:cNvGrpSpPr>
            <a:grpSpLocks/>
          </p:cNvGrpSpPr>
          <p:nvPr userDrawn="1"/>
        </p:nvGrpSpPr>
        <p:grpSpPr bwMode="gray">
          <a:xfrm>
            <a:off x="1605668" y="1322234"/>
            <a:ext cx="4713466" cy="479445"/>
            <a:chOff x="915" y="734"/>
            <a:chExt cx="2686" cy="296"/>
          </a:xfrm>
        </p:grpSpPr>
        <p:cxnSp>
          <p:nvCxnSpPr>
            <p:cNvPr id="16" name="AutoShape 249"/>
            <p:cNvCxnSpPr>
              <a:cxnSpLocks noChangeShapeType="1"/>
              <a:stCxn id="18" idx="4"/>
              <a:endCxn id="18" idx="6"/>
            </p:cNvCxnSpPr>
            <p:nvPr/>
          </p:nvCxnSpPr>
          <p:spPr bwMode="gray">
            <a:xfrm>
              <a:off x="915" y="1030"/>
              <a:ext cx="2686" cy="0"/>
            </a:xfrm>
            <a:prstGeom prst="straightConnector1">
              <a:avLst/>
            </a:prstGeom>
            <a:noFill/>
            <a:ln w="9525">
              <a:solidFill>
                <a:schemeClr val="accent6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18" name="AutoShape 250"/>
            <p:cNvSpPr>
              <a:spLocks noChangeArrowheads="1"/>
            </p:cNvSpPr>
            <p:nvPr/>
          </p:nvSpPr>
          <p:spPr bwMode="gray">
            <a:xfrm>
              <a:off x="915" y="734"/>
              <a:ext cx="2686" cy="296"/>
            </a:xfrm>
            <a:prstGeom prst="leftRightArrow">
              <a:avLst>
                <a:gd name="adj1" fmla="val 100000"/>
                <a:gd name="adj2" fmla="val 0"/>
              </a:avLst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18288" anchor="b">
              <a:spAutoFit/>
            </a:bodyPr>
            <a:lstStyle/>
            <a:p>
              <a:pPr eaLnBrk="1" hangingPunct="1"/>
              <a:r>
                <a:rPr lang="ru-RU" sz="1500" b="1" dirty="0">
                  <a:solidFill>
                    <a:srgbClr val="000000"/>
                  </a:solidFill>
                  <a:latin typeface="Arial"/>
                  <a:cs typeface="+mn-cs"/>
                </a:rPr>
                <a:t>Название документа</a:t>
              </a:r>
            </a:p>
            <a:p>
              <a:pPr eaLnBrk="1" hangingPunct="1"/>
              <a:r>
                <a:rPr lang="ru-RU" sz="1500" dirty="0">
                  <a:solidFill>
                    <a:srgbClr val="808080"/>
                  </a:solidFill>
                  <a:latin typeface="Arial"/>
                  <a:cs typeface="+mn-cs"/>
                </a:rPr>
                <a:t>Unit of measure</a:t>
              </a:r>
            </a:p>
          </p:txBody>
        </p:sp>
      </p:grpSp>
      <p:grpSp>
        <p:nvGrpSpPr>
          <p:cNvPr id="17" name="Sticker" hidden="1"/>
          <p:cNvGrpSpPr/>
          <p:nvPr userDrawn="1"/>
        </p:nvGrpSpPr>
        <p:grpSpPr bwMode="gray">
          <a:xfrm>
            <a:off x="9074696" y="291610"/>
            <a:ext cx="527837" cy="166199"/>
            <a:chOff x="8263269" y="285750"/>
            <a:chExt cx="477506" cy="162891"/>
          </a:xfrm>
        </p:grpSpPr>
        <p:sp>
          <p:nvSpPr>
            <p:cNvPr id="20" name="StickerRectangle"/>
            <p:cNvSpPr>
              <a:spLocks noChangeArrowheads="1"/>
            </p:cNvSpPr>
            <p:nvPr/>
          </p:nvSpPr>
          <p:spPr bwMode="gray">
            <a:xfrm>
              <a:off x="8263269" y="285750"/>
              <a:ext cx="477506" cy="162891"/>
            </a:xfrm>
            <a:prstGeom prst="leftRightArrow">
              <a:avLst>
                <a:gd name="adj1" fmla="val 100000"/>
                <a:gd name="adj2" fmla="val 0"/>
              </a:avLst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27432" tIns="0" rIns="0" bIns="27432">
              <a:spAutoFit/>
            </a:bodyPr>
            <a:lstStyle/>
            <a:p>
              <a:pPr algn="r" defTabSz="957040" eaLnBrk="1" hangingPunct="1">
                <a:buClr>
                  <a:srgbClr val="002960"/>
                </a:buClr>
              </a:pPr>
              <a:r>
                <a:rPr lang="ru-RU" sz="900" dirty="0">
                  <a:solidFill>
                    <a:srgbClr val="808080"/>
                  </a:solidFill>
                  <a:latin typeface="Arial"/>
                  <a:cs typeface="+mn-cs"/>
                </a:rPr>
                <a:t>STICKER</a:t>
              </a:r>
            </a:p>
          </p:txBody>
        </p:sp>
        <p:cxnSp>
          <p:nvCxnSpPr>
            <p:cNvPr id="21" name="AutoShape 31"/>
            <p:cNvCxnSpPr>
              <a:cxnSpLocks noChangeShapeType="1"/>
              <a:stCxn id="20" idx="2"/>
              <a:endCxn id="20" idx="4"/>
            </p:cNvCxnSpPr>
            <p:nvPr/>
          </p:nvCxnSpPr>
          <p:spPr bwMode="gray">
            <a:xfrm>
              <a:off x="8263269" y="285750"/>
              <a:ext cx="0" cy="162891"/>
            </a:xfrm>
            <a:prstGeom prst="straightConnector1">
              <a:avLst/>
            </a:prstGeom>
            <a:noFill/>
            <a:ln w="9525">
              <a:solidFill>
                <a:schemeClr val="accent6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2" name="AutoShape 32"/>
            <p:cNvCxnSpPr>
              <a:cxnSpLocks noChangeShapeType="1"/>
              <a:stCxn id="20" idx="4"/>
              <a:endCxn id="20" idx="6"/>
            </p:cNvCxnSpPr>
            <p:nvPr/>
          </p:nvCxnSpPr>
          <p:spPr bwMode="gray">
            <a:xfrm>
              <a:off x="8263269" y="448641"/>
              <a:ext cx="477506" cy="0"/>
            </a:xfrm>
            <a:prstGeom prst="straightConnector1">
              <a:avLst/>
            </a:prstGeom>
            <a:noFill/>
            <a:ln w="25400">
              <a:solidFill>
                <a:schemeClr val="accent6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</p:grpSp>
      <p:sp>
        <p:nvSpPr>
          <p:cNvPr id="19" name="Slide Title"/>
          <p:cNvSpPr>
            <a:spLocks noGrp="1" noChangeArrowheads="1"/>
          </p:cNvSpPr>
          <p:nvPr>
            <p:ph type="title"/>
          </p:nvPr>
        </p:nvSpPr>
        <p:spPr bwMode="gray">
          <a:xfrm>
            <a:off x="247431" y="568472"/>
            <a:ext cx="6071702" cy="292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lvl="0" latinLnBrk="0"/>
            <a:r>
              <a:rPr lang="en-US"/>
              <a:t>Click to edit Master title style</a:t>
            </a:r>
            <a:endParaRPr lang="ru-RU" noProof="0" dirty="0"/>
          </a:p>
        </p:txBody>
      </p:sp>
      <p:grpSp>
        <p:nvGrpSpPr>
          <p:cNvPr id="5" name="Group 4">
            <a:extLst>
              <a:ext uri="{FF2B5EF4-FFF2-40B4-BE49-F238E27FC236}">
                <a16:creationId xmlns="" xmlns:a16="http://schemas.microsoft.com/office/drawing/2014/main" id="{CEA909D4-919F-4C3D-88F9-7DF848F02718}"/>
              </a:ext>
            </a:extLst>
          </p:cNvPr>
          <p:cNvGrpSpPr/>
          <p:nvPr userDrawn="1"/>
        </p:nvGrpSpPr>
        <p:grpSpPr>
          <a:xfrm>
            <a:off x="0" y="6444902"/>
            <a:ext cx="9906000" cy="413098"/>
            <a:chOff x="0" y="6316601"/>
            <a:chExt cx="8961438" cy="404874"/>
          </a:xfrm>
        </p:grpSpPr>
        <p:sp>
          <p:nvSpPr>
            <p:cNvPr id="68" name="Rectangle 67">
              <a:extLst>
                <a:ext uri="{FF2B5EF4-FFF2-40B4-BE49-F238E27FC236}">
                  <a16:creationId xmlns="" xmlns:a16="http://schemas.microsoft.com/office/drawing/2014/main" id="{4834FFC4-F21A-4733-8CCF-5397D25429F6}"/>
                </a:ext>
              </a:extLst>
            </p:cNvPr>
            <p:cNvSpPr>
              <a:spLocks/>
            </p:cNvSpPr>
            <p:nvPr userDrawn="1"/>
          </p:nvSpPr>
          <p:spPr>
            <a:xfrm>
              <a:off x="0" y="6316601"/>
              <a:ext cx="2177984" cy="404874"/>
            </a:xfrm>
            <a:prstGeom prst="rect">
              <a:avLst/>
            </a:prstGeom>
            <a:solidFill>
              <a:srgbClr val="245F34"/>
            </a:soli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 eaLnBrk="1" hangingPunct="1"/>
              <a:endParaRPr lang="ru-RU" sz="1700" dirty="0">
                <a:solidFill>
                  <a:srgbClr val="000000"/>
                </a:solidFill>
              </a:endParaRPr>
            </a:p>
          </p:txBody>
        </p:sp>
        <p:sp>
          <p:nvSpPr>
            <p:cNvPr id="69" name="Rectangle 68">
              <a:extLst>
                <a:ext uri="{FF2B5EF4-FFF2-40B4-BE49-F238E27FC236}">
                  <a16:creationId xmlns="" xmlns:a16="http://schemas.microsoft.com/office/drawing/2014/main" id="{3674598C-1077-42B9-858B-743FA25B4B3E}"/>
                </a:ext>
              </a:extLst>
            </p:cNvPr>
            <p:cNvSpPr>
              <a:spLocks/>
            </p:cNvSpPr>
            <p:nvPr userDrawn="1"/>
          </p:nvSpPr>
          <p:spPr>
            <a:xfrm>
              <a:off x="2177984" y="6316601"/>
              <a:ext cx="1120774" cy="404874"/>
            </a:xfrm>
            <a:prstGeom prst="rect">
              <a:avLst/>
            </a:prstGeom>
            <a:solidFill>
              <a:schemeClr val="accent3"/>
            </a:soli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 eaLnBrk="1" hangingPunct="1"/>
              <a:endParaRPr lang="ru-RU" sz="1700" dirty="0">
                <a:solidFill>
                  <a:srgbClr val="000000"/>
                </a:solidFill>
              </a:endParaRPr>
            </a:p>
          </p:txBody>
        </p:sp>
        <p:sp>
          <p:nvSpPr>
            <p:cNvPr id="70" name="Rectangle 69">
              <a:extLst>
                <a:ext uri="{FF2B5EF4-FFF2-40B4-BE49-F238E27FC236}">
                  <a16:creationId xmlns="" xmlns:a16="http://schemas.microsoft.com/office/drawing/2014/main" id="{1FDB9CD5-E1B1-4FA5-8411-BC1B2E36603B}"/>
                </a:ext>
              </a:extLst>
            </p:cNvPr>
            <p:cNvSpPr>
              <a:spLocks/>
            </p:cNvSpPr>
            <p:nvPr userDrawn="1"/>
          </p:nvSpPr>
          <p:spPr>
            <a:xfrm>
              <a:off x="3521076" y="6316601"/>
              <a:ext cx="682624" cy="404874"/>
            </a:xfrm>
            <a:prstGeom prst="rect">
              <a:avLst/>
            </a:prstGeom>
            <a:solidFill>
              <a:schemeClr val="accent2"/>
            </a:soli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 eaLnBrk="1" hangingPunct="1"/>
              <a:endParaRPr lang="ru-RU" sz="1700" dirty="0">
                <a:solidFill>
                  <a:srgbClr val="000000"/>
                </a:solidFill>
              </a:endParaRPr>
            </a:p>
          </p:txBody>
        </p:sp>
        <p:sp>
          <p:nvSpPr>
            <p:cNvPr id="71" name="Rectangle 70">
              <a:extLst>
                <a:ext uri="{FF2B5EF4-FFF2-40B4-BE49-F238E27FC236}">
                  <a16:creationId xmlns="" xmlns:a16="http://schemas.microsoft.com/office/drawing/2014/main" id="{75626C68-F398-469B-9126-8BB394F6931A}"/>
                </a:ext>
              </a:extLst>
            </p:cNvPr>
            <p:cNvSpPr>
              <a:spLocks/>
            </p:cNvSpPr>
            <p:nvPr userDrawn="1"/>
          </p:nvSpPr>
          <p:spPr>
            <a:xfrm>
              <a:off x="4657726" y="6316601"/>
              <a:ext cx="1355724" cy="404874"/>
            </a:xfrm>
            <a:prstGeom prst="rect">
              <a:avLst/>
            </a:prstGeom>
            <a:solidFill>
              <a:schemeClr val="accent1"/>
            </a:soli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 eaLnBrk="1" hangingPunct="1"/>
              <a:endParaRPr lang="ru-RU" sz="1700" dirty="0">
                <a:solidFill>
                  <a:srgbClr val="000000"/>
                </a:solidFill>
              </a:endParaRPr>
            </a:p>
          </p:txBody>
        </p:sp>
        <p:sp>
          <p:nvSpPr>
            <p:cNvPr id="72" name="Rectangle 71">
              <a:extLst>
                <a:ext uri="{FF2B5EF4-FFF2-40B4-BE49-F238E27FC236}">
                  <a16:creationId xmlns="" xmlns:a16="http://schemas.microsoft.com/office/drawing/2014/main" id="{9D485118-1345-4CB1-B6DC-D394B2C93BD4}"/>
                </a:ext>
              </a:extLst>
            </p:cNvPr>
            <p:cNvSpPr>
              <a:spLocks/>
            </p:cNvSpPr>
            <p:nvPr userDrawn="1"/>
          </p:nvSpPr>
          <p:spPr>
            <a:xfrm>
              <a:off x="6013450" y="6316601"/>
              <a:ext cx="454026" cy="404874"/>
            </a:xfrm>
            <a:prstGeom prst="rect">
              <a:avLst/>
            </a:prstGeom>
            <a:solidFill>
              <a:schemeClr val="accent5"/>
            </a:soli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 eaLnBrk="1" hangingPunct="1"/>
              <a:endParaRPr lang="ru-RU" sz="1700" dirty="0">
                <a:solidFill>
                  <a:srgbClr val="000000"/>
                </a:solidFill>
              </a:endParaRPr>
            </a:p>
          </p:txBody>
        </p:sp>
        <p:sp>
          <p:nvSpPr>
            <p:cNvPr id="73" name="Rectangle 72">
              <a:extLst>
                <a:ext uri="{FF2B5EF4-FFF2-40B4-BE49-F238E27FC236}">
                  <a16:creationId xmlns="" xmlns:a16="http://schemas.microsoft.com/office/drawing/2014/main" id="{544BD42B-99BB-400A-B72A-F40B8412097F}"/>
                </a:ext>
              </a:extLst>
            </p:cNvPr>
            <p:cNvSpPr>
              <a:spLocks/>
            </p:cNvSpPr>
            <p:nvPr userDrawn="1"/>
          </p:nvSpPr>
          <p:spPr>
            <a:xfrm>
              <a:off x="6699250" y="6316601"/>
              <a:ext cx="908050" cy="404874"/>
            </a:xfrm>
            <a:prstGeom prst="rect">
              <a:avLst/>
            </a:prstGeom>
            <a:solidFill>
              <a:schemeClr val="accent2"/>
            </a:soli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 eaLnBrk="1" hangingPunct="1"/>
              <a:endParaRPr lang="ru-RU" sz="1700" dirty="0">
                <a:solidFill>
                  <a:srgbClr val="000000"/>
                </a:solidFill>
              </a:endParaRPr>
            </a:p>
          </p:txBody>
        </p:sp>
        <p:sp>
          <p:nvSpPr>
            <p:cNvPr id="74" name="Rectangle 73">
              <a:extLst>
                <a:ext uri="{FF2B5EF4-FFF2-40B4-BE49-F238E27FC236}">
                  <a16:creationId xmlns="" xmlns:a16="http://schemas.microsoft.com/office/drawing/2014/main" id="{AF0E33E2-03AC-4FBE-86AF-8C7E4D0CBB27}"/>
                </a:ext>
              </a:extLst>
            </p:cNvPr>
            <p:cNvSpPr>
              <a:spLocks/>
            </p:cNvSpPr>
            <p:nvPr userDrawn="1"/>
          </p:nvSpPr>
          <p:spPr>
            <a:xfrm>
              <a:off x="8053388" y="6316601"/>
              <a:ext cx="239712" cy="404874"/>
            </a:xfrm>
            <a:prstGeom prst="rect">
              <a:avLst/>
            </a:prstGeom>
            <a:solidFill>
              <a:schemeClr val="accent1"/>
            </a:soli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 eaLnBrk="1" hangingPunct="1"/>
              <a:endParaRPr lang="ru-RU" sz="1700" dirty="0">
                <a:solidFill>
                  <a:srgbClr val="000000"/>
                </a:solidFill>
              </a:endParaRPr>
            </a:p>
          </p:txBody>
        </p:sp>
        <p:sp>
          <p:nvSpPr>
            <p:cNvPr id="75" name="Rectangle 74">
              <a:extLst>
                <a:ext uri="{FF2B5EF4-FFF2-40B4-BE49-F238E27FC236}">
                  <a16:creationId xmlns="" xmlns:a16="http://schemas.microsoft.com/office/drawing/2014/main" id="{59022F2A-0C4C-45CD-AE88-8D921708FA3A}"/>
                </a:ext>
              </a:extLst>
            </p:cNvPr>
            <p:cNvSpPr>
              <a:spLocks/>
            </p:cNvSpPr>
            <p:nvPr userDrawn="1"/>
          </p:nvSpPr>
          <p:spPr>
            <a:xfrm>
              <a:off x="8293100" y="6316601"/>
              <a:ext cx="668338" cy="404874"/>
            </a:xfrm>
            <a:prstGeom prst="rect">
              <a:avLst/>
            </a:prstGeom>
            <a:solidFill>
              <a:schemeClr val="accent3"/>
            </a:soli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 eaLnBrk="1" hangingPunct="1"/>
              <a:endParaRPr lang="ru-RU" sz="1700" dirty="0">
                <a:solidFill>
                  <a:srgbClr val="000000"/>
                </a:solidFill>
              </a:endParaRPr>
            </a:p>
          </p:txBody>
        </p:sp>
      </p:grpSp>
      <p:sp>
        <p:nvSpPr>
          <p:cNvPr id="9" name="Rectangle 8">
            <a:extLst>
              <a:ext uri="{FF2B5EF4-FFF2-40B4-BE49-F238E27FC236}">
                <a16:creationId xmlns="" xmlns:a16="http://schemas.microsoft.com/office/drawing/2014/main" id="{2C4AE2AD-3497-4255-B6A3-81FF0137329B}"/>
              </a:ext>
            </a:extLst>
          </p:cNvPr>
          <p:cNvSpPr>
            <a:spLocks/>
          </p:cNvSpPr>
          <p:nvPr userDrawn="1"/>
        </p:nvSpPr>
        <p:spPr>
          <a:xfrm>
            <a:off x="0" y="399312"/>
            <a:ext cx="136500" cy="633904"/>
          </a:xfrm>
          <a:prstGeom prst="rect">
            <a:avLst/>
          </a:prstGeom>
          <a:solidFill>
            <a:srgbClr val="F6BC1C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7740" tIns="48870" rIns="97740" bIns="48870" rtlCol="0" anchor="ctr">
            <a:noAutofit/>
          </a:bodyPr>
          <a:lstStyle/>
          <a:p>
            <a:pPr algn="ctr" eaLnBrk="1" hangingPunct="1"/>
            <a:endParaRPr lang="ru-RU" sz="1700" dirty="0">
              <a:solidFill>
                <a:srgbClr val="000000"/>
              </a:solidFill>
            </a:endParaRPr>
          </a:p>
        </p:txBody>
      </p:sp>
      <p:grpSp>
        <p:nvGrpSpPr>
          <p:cNvPr id="66" name="Group 65">
            <a:extLst>
              <a:ext uri="{FF2B5EF4-FFF2-40B4-BE49-F238E27FC236}">
                <a16:creationId xmlns="" xmlns:a16="http://schemas.microsoft.com/office/drawing/2014/main" id="{DA68A6F0-9DAD-4462-A4D4-CE46486AC730}"/>
              </a:ext>
            </a:extLst>
          </p:cNvPr>
          <p:cNvGrpSpPr/>
          <p:nvPr userDrawn="1"/>
        </p:nvGrpSpPr>
        <p:grpSpPr>
          <a:xfrm>
            <a:off x="6446186" y="391523"/>
            <a:ext cx="3375698" cy="644472"/>
            <a:chOff x="5831524" y="528331"/>
            <a:chExt cx="3053817" cy="631642"/>
          </a:xfrm>
        </p:grpSpPr>
        <p:sp>
          <p:nvSpPr>
            <p:cNvPr id="76" name="Freeform: Shape 75">
              <a:extLst>
                <a:ext uri="{FF2B5EF4-FFF2-40B4-BE49-F238E27FC236}">
                  <a16:creationId xmlns="" xmlns:a16="http://schemas.microsoft.com/office/drawing/2014/main" id="{15E1F027-8AF5-413B-A95C-5AFD1461D6E9}"/>
                </a:ext>
              </a:extLst>
            </p:cNvPr>
            <p:cNvSpPr/>
            <p:nvPr/>
          </p:nvSpPr>
          <p:spPr>
            <a:xfrm>
              <a:off x="5901707" y="528331"/>
              <a:ext cx="2219522" cy="631642"/>
            </a:xfrm>
            <a:custGeom>
              <a:avLst/>
              <a:gdLst>
                <a:gd name="connsiteX0" fmla="*/ 6049 w 2219522"/>
                <a:gd name="connsiteY0" fmla="*/ 6049 h 631641"/>
                <a:gd name="connsiteX1" fmla="*/ 2215921 w 2219522"/>
                <a:gd name="connsiteY1" fmla="*/ 6049 h 631641"/>
                <a:gd name="connsiteX2" fmla="*/ 2215921 w 2219522"/>
                <a:gd name="connsiteY2" fmla="*/ 628040 h 631641"/>
                <a:gd name="connsiteX3" fmla="*/ 6049 w 2219522"/>
                <a:gd name="connsiteY3" fmla="*/ 628040 h 6316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219522" h="631641">
                  <a:moveTo>
                    <a:pt x="6049" y="6049"/>
                  </a:moveTo>
                  <a:lnTo>
                    <a:pt x="2215921" y="6049"/>
                  </a:lnTo>
                  <a:lnTo>
                    <a:pt x="2215921" y="628040"/>
                  </a:lnTo>
                  <a:lnTo>
                    <a:pt x="6049" y="628040"/>
                  </a:lnTo>
                  <a:close/>
                </a:path>
              </a:pathLst>
            </a:custGeom>
            <a:solidFill>
              <a:srgbClr val="245F34"/>
            </a:solidFill>
            <a:ln w="8756" cap="flat">
              <a:noFill/>
              <a:prstDash val="solid"/>
              <a:miter/>
            </a:ln>
          </p:spPr>
          <p:txBody>
            <a:bodyPr rtlCol="0" anchor="ctr"/>
            <a:lstStyle/>
            <a:p>
              <a:pPr eaLnBrk="1" hangingPunct="1"/>
              <a:endParaRPr lang="ru-RU" sz="1700" dirty="0">
                <a:solidFill>
                  <a:srgbClr val="000000"/>
                </a:solidFill>
                <a:latin typeface="Arial" charset="0"/>
                <a:cs typeface="+mn-cs"/>
              </a:endParaRPr>
            </a:p>
          </p:txBody>
        </p:sp>
        <p:sp>
          <p:nvSpPr>
            <p:cNvPr id="77" name="Freeform: Shape 76">
              <a:extLst>
                <a:ext uri="{FF2B5EF4-FFF2-40B4-BE49-F238E27FC236}">
                  <a16:creationId xmlns="" xmlns:a16="http://schemas.microsoft.com/office/drawing/2014/main" id="{0A8089BB-00FF-47EA-BD24-312F9E44E9C1}"/>
                </a:ext>
              </a:extLst>
            </p:cNvPr>
            <p:cNvSpPr/>
            <p:nvPr/>
          </p:nvSpPr>
          <p:spPr>
            <a:xfrm>
              <a:off x="5831524" y="528331"/>
              <a:ext cx="78955" cy="631642"/>
            </a:xfrm>
            <a:custGeom>
              <a:avLst/>
              <a:gdLst>
                <a:gd name="connsiteX0" fmla="*/ 6049 w 78955"/>
                <a:gd name="connsiteY0" fmla="*/ 6049 h 631641"/>
                <a:gd name="connsiteX1" fmla="*/ 76231 w 78955"/>
                <a:gd name="connsiteY1" fmla="*/ 6049 h 631641"/>
                <a:gd name="connsiteX2" fmla="*/ 76231 w 78955"/>
                <a:gd name="connsiteY2" fmla="*/ 628040 h 631641"/>
                <a:gd name="connsiteX3" fmla="*/ 6049 w 78955"/>
                <a:gd name="connsiteY3" fmla="*/ 628040 h 6316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8955" h="631641">
                  <a:moveTo>
                    <a:pt x="6049" y="6049"/>
                  </a:moveTo>
                  <a:lnTo>
                    <a:pt x="76231" y="6049"/>
                  </a:lnTo>
                  <a:lnTo>
                    <a:pt x="76231" y="628040"/>
                  </a:lnTo>
                  <a:lnTo>
                    <a:pt x="6049" y="628040"/>
                  </a:lnTo>
                  <a:close/>
                </a:path>
              </a:pathLst>
            </a:custGeom>
            <a:solidFill>
              <a:srgbClr val="FFCB05"/>
            </a:solidFill>
            <a:ln w="8756" cap="flat">
              <a:noFill/>
              <a:prstDash val="solid"/>
              <a:miter/>
            </a:ln>
          </p:spPr>
          <p:txBody>
            <a:bodyPr rtlCol="0" anchor="ctr"/>
            <a:lstStyle/>
            <a:p>
              <a:pPr eaLnBrk="1" hangingPunct="1"/>
              <a:endParaRPr lang="ru-RU" sz="1700" dirty="0">
                <a:solidFill>
                  <a:srgbClr val="000000"/>
                </a:solidFill>
                <a:latin typeface="Arial" charset="0"/>
                <a:cs typeface="+mn-cs"/>
              </a:endParaRPr>
            </a:p>
          </p:txBody>
        </p:sp>
        <p:sp>
          <p:nvSpPr>
            <p:cNvPr id="78" name="Freeform: Shape 77">
              <a:extLst>
                <a:ext uri="{FF2B5EF4-FFF2-40B4-BE49-F238E27FC236}">
                  <a16:creationId xmlns="" xmlns:a16="http://schemas.microsoft.com/office/drawing/2014/main" id="{76775955-11DC-4BBA-B832-CE7C14DC0B78}"/>
                </a:ext>
              </a:extLst>
            </p:cNvPr>
            <p:cNvSpPr/>
            <p:nvPr/>
          </p:nvSpPr>
          <p:spPr>
            <a:xfrm>
              <a:off x="6492117" y="769583"/>
              <a:ext cx="105274" cy="149138"/>
            </a:xfrm>
            <a:custGeom>
              <a:avLst/>
              <a:gdLst>
                <a:gd name="connsiteX0" fmla="*/ 55176 w 105273"/>
                <a:gd name="connsiteY0" fmla="*/ 70090 h 149137"/>
                <a:gd name="connsiteX1" fmla="*/ 75354 w 105273"/>
                <a:gd name="connsiteY1" fmla="*/ 63949 h 149137"/>
                <a:gd name="connsiteX2" fmla="*/ 82372 w 105273"/>
                <a:gd name="connsiteY2" fmla="*/ 47281 h 149137"/>
                <a:gd name="connsiteX3" fmla="*/ 75354 w 105273"/>
                <a:gd name="connsiteY3" fmla="*/ 31490 h 149137"/>
                <a:gd name="connsiteX4" fmla="*/ 56054 w 105273"/>
                <a:gd name="connsiteY4" fmla="*/ 26226 h 149137"/>
                <a:gd name="connsiteX5" fmla="*/ 31490 w 105273"/>
                <a:gd name="connsiteY5" fmla="*/ 26226 h 149137"/>
                <a:gd name="connsiteX6" fmla="*/ 31490 w 105273"/>
                <a:gd name="connsiteY6" fmla="*/ 70090 h 149137"/>
                <a:gd name="connsiteX7" fmla="*/ 55176 w 105273"/>
                <a:gd name="connsiteY7" fmla="*/ 70090 h 149137"/>
                <a:gd name="connsiteX8" fmla="*/ 54299 w 105273"/>
                <a:gd name="connsiteY8" fmla="*/ 6049 h 149137"/>
                <a:gd name="connsiteX9" fmla="*/ 91145 w 105273"/>
                <a:gd name="connsiteY9" fmla="*/ 13944 h 149137"/>
                <a:gd name="connsiteX10" fmla="*/ 107813 w 105273"/>
                <a:gd name="connsiteY10" fmla="*/ 47281 h 149137"/>
                <a:gd name="connsiteX11" fmla="*/ 60440 w 105273"/>
                <a:gd name="connsiteY11" fmla="*/ 90268 h 149137"/>
                <a:gd name="connsiteX12" fmla="*/ 31490 w 105273"/>
                <a:gd name="connsiteY12" fmla="*/ 90268 h 149137"/>
                <a:gd name="connsiteX13" fmla="*/ 31490 w 105273"/>
                <a:gd name="connsiteY13" fmla="*/ 144659 h 149137"/>
                <a:gd name="connsiteX14" fmla="*/ 6049 w 105273"/>
                <a:gd name="connsiteY14" fmla="*/ 144659 h 149137"/>
                <a:gd name="connsiteX15" fmla="*/ 6049 w 105273"/>
                <a:gd name="connsiteY15" fmla="*/ 6049 h 149137"/>
                <a:gd name="connsiteX16" fmla="*/ 54299 w 105273"/>
                <a:gd name="connsiteY16" fmla="*/ 6049 h 1491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05273" h="149137">
                  <a:moveTo>
                    <a:pt x="55176" y="70090"/>
                  </a:moveTo>
                  <a:cubicBezTo>
                    <a:pt x="60440" y="70090"/>
                    <a:pt x="69213" y="70090"/>
                    <a:pt x="75354" y="63949"/>
                  </a:cubicBezTo>
                  <a:cubicBezTo>
                    <a:pt x="79740" y="59563"/>
                    <a:pt x="82372" y="53422"/>
                    <a:pt x="82372" y="47281"/>
                  </a:cubicBezTo>
                  <a:cubicBezTo>
                    <a:pt x="82372" y="42017"/>
                    <a:pt x="79740" y="34999"/>
                    <a:pt x="75354" y="31490"/>
                  </a:cubicBezTo>
                  <a:cubicBezTo>
                    <a:pt x="70967" y="27981"/>
                    <a:pt x="63949" y="26226"/>
                    <a:pt x="56054" y="26226"/>
                  </a:cubicBezTo>
                  <a:lnTo>
                    <a:pt x="31490" y="26226"/>
                  </a:lnTo>
                  <a:lnTo>
                    <a:pt x="31490" y="70090"/>
                  </a:lnTo>
                  <a:lnTo>
                    <a:pt x="55176" y="70090"/>
                  </a:lnTo>
                  <a:close/>
                  <a:moveTo>
                    <a:pt x="54299" y="6049"/>
                  </a:moveTo>
                  <a:cubicBezTo>
                    <a:pt x="66581" y="6049"/>
                    <a:pt x="79740" y="6049"/>
                    <a:pt x="91145" y="13944"/>
                  </a:cubicBezTo>
                  <a:cubicBezTo>
                    <a:pt x="99041" y="19208"/>
                    <a:pt x="107813" y="28858"/>
                    <a:pt x="107813" y="47281"/>
                  </a:cubicBezTo>
                  <a:cubicBezTo>
                    <a:pt x="107813" y="67458"/>
                    <a:pt x="95531" y="90268"/>
                    <a:pt x="60440" y="90268"/>
                  </a:cubicBezTo>
                  <a:lnTo>
                    <a:pt x="31490" y="90268"/>
                  </a:lnTo>
                  <a:lnTo>
                    <a:pt x="31490" y="144659"/>
                  </a:lnTo>
                  <a:lnTo>
                    <a:pt x="6049" y="144659"/>
                  </a:lnTo>
                  <a:lnTo>
                    <a:pt x="6049" y="6049"/>
                  </a:lnTo>
                  <a:lnTo>
                    <a:pt x="54299" y="6049"/>
                  </a:lnTo>
                  <a:close/>
                </a:path>
              </a:pathLst>
            </a:custGeom>
            <a:solidFill>
              <a:srgbClr val="FFFFFF"/>
            </a:solidFill>
            <a:ln w="8756" cap="flat">
              <a:noFill/>
              <a:prstDash val="solid"/>
              <a:miter/>
            </a:ln>
          </p:spPr>
          <p:txBody>
            <a:bodyPr rtlCol="0" anchor="ctr"/>
            <a:lstStyle/>
            <a:p>
              <a:pPr eaLnBrk="1" hangingPunct="1"/>
              <a:endParaRPr lang="ru-RU" sz="1700" dirty="0">
                <a:solidFill>
                  <a:srgbClr val="000000"/>
                </a:solidFill>
                <a:latin typeface="Arial" charset="0"/>
                <a:cs typeface="+mn-cs"/>
              </a:endParaRPr>
            </a:p>
          </p:txBody>
        </p:sp>
        <p:sp>
          <p:nvSpPr>
            <p:cNvPr id="79" name="Freeform: Shape 78">
              <a:extLst>
                <a:ext uri="{FF2B5EF4-FFF2-40B4-BE49-F238E27FC236}">
                  <a16:creationId xmlns="" xmlns:a16="http://schemas.microsoft.com/office/drawing/2014/main" id="{2BE2F160-7D70-44E0-9601-894A653392C3}"/>
                </a:ext>
              </a:extLst>
            </p:cNvPr>
            <p:cNvSpPr/>
            <p:nvPr/>
          </p:nvSpPr>
          <p:spPr>
            <a:xfrm>
              <a:off x="6601695" y="802920"/>
              <a:ext cx="105274" cy="114046"/>
            </a:xfrm>
            <a:custGeom>
              <a:avLst/>
              <a:gdLst>
                <a:gd name="connsiteX0" fmla="*/ 38591 w 105273"/>
                <a:gd name="connsiteY0" fmla="*/ 88513 h 114046"/>
                <a:gd name="connsiteX1" fmla="*/ 54382 w 105273"/>
                <a:gd name="connsiteY1" fmla="*/ 96409 h 114046"/>
                <a:gd name="connsiteX2" fmla="*/ 70173 w 105273"/>
                <a:gd name="connsiteY2" fmla="*/ 88513 h 114046"/>
                <a:gd name="connsiteX3" fmla="*/ 78069 w 105273"/>
                <a:gd name="connsiteY3" fmla="*/ 59563 h 114046"/>
                <a:gd name="connsiteX4" fmla="*/ 70173 w 105273"/>
                <a:gd name="connsiteY4" fmla="*/ 30613 h 114046"/>
                <a:gd name="connsiteX5" fmla="*/ 54382 w 105273"/>
                <a:gd name="connsiteY5" fmla="*/ 22717 h 114046"/>
                <a:gd name="connsiteX6" fmla="*/ 38591 w 105273"/>
                <a:gd name="connsiteY6" fmla="*/ 30613 h 114046"/>
                <a:gd name="connsiteX7" fmla="*/ 30695 w 105273"/>
                <a:gd name="connsiteY7" fmla="*/ 59563 h 114046"/>
                <a:gd name="connsiteX8" fmla="*/ 38591 w 105273"/>
                <a:gd name="connsiteY8" fmla="*/ 88513 h 114046"/>
                <a:gd name="connsiteX9" fmla="*/ 21923 w 105273"/>
                <a:gd name="connsiteY9" fmla="*/ 18331 h 114046"/>
                <a:gd name="connsiteX10" fmla="*/ 55259 w 105273"/>
                <a:gd name="connsiteY10" fmla="*/ 6049 h 114046"/>
                <a:gd name="connsiteX11" fmla="*/ 88596 w 105273"/>
                <a:gd name="connsiteY11" fmla="*/ 18331 h 114046"/>
                <a:gd name="connsiteX12" fmla="*/ 104387 w 105273"/>
                <a:gd name="connsiteY12" fmla="*/ 59563 h 114046"/>
                <a:gd name="connsiteX13" fmla="*/ 88596 w 105273"/>
                <a:gd name="connsiteY13" fmla="*/ 100795 h 114046"/>
                <a:gd name="connsiteX14" fmla="*/ 55259 w 105273"/>
                <a:gd name="connsiteY14" fmla="*/ 113077 h 114046"/>
                <a:gd name="connsiteX15" fmla="*/ 21923 w 105273"/>
                <a:gd name="connsiteY15" fmla="*/ 100795 h 114046"/>
                <a:gd name="connsiteX16" fmla="*/ 6132 w 105273"/>
                <a:gd name="connsiteY16" fmla="*/ 59563 h 114046"/>
                <a:gd name="connsiteX17" fmla="*/ 21923 w 105273"/>
                <a:gd name="connsiteY17" fmla="*/ 18331 h 1140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05273" h="114046">
                  <a:moveTo>
                    <a:pt x="38591" y="88513"/>
                  </a:moveTo>
                  <a:cubicBezTo>
                    <a:pt x="41223" y="91145"/>
                    <a:pt x="45609" y="96409"/>
                    <a:pt x="54382" y="96409"/>
                  </a:cubicBezTo>
                  <a:cubicBezTo>
                    <a:pt x="63155" y="96409"/>
                    <a:pt x="68419" y="91145"/>
                    <a:pt x="70173" y="88513"/>
                  </a:cubicBezTo>
                  <a:cubicBezTo>
                    <a:pt x="71928" y="86758"/>
                    <a:pt x="78069" y="78863"/>
                    <a:pt x="78069" y="59563"/>
                  </a:cubicBezTo>
                  <a:cubicBezTo>
                    <a:pt x="78069" y="40263"/>
                    <a:pt x="71928" y="32367"/>
                    <a:pt x="70173" y="30613"/>
                  </a:cubicBezTo>
                  <a:cubicBezTo>
                    <a:pt x="67541" y="27981"/>
                    <a:pt x="63155" y="22717"/>
                    <a:pt x="54382" y="22717"/>
                  </a:cubicBezTo>
                  <a:cubicBezTo>
                    <a:pt x="45609" y="22717"/>
                    <a:pt x="40346" y="27981"/>
                    <a:pt x="38591" y="30613"/>
                  </a:cubicBezTo>
                  <a:cubicBezTo>
                    <a:pt x="36836" y="32367"/>
                    <a:pt x="30695" y="40263"/>
                    <a:pt x="30695" y="59563"/>
                  </a:cubicBezTo>
                  <a:cubicBezTo>
                    <a:pt x="30695" y="78863"/>
                    <a:pt x="36836" y="86758"/>
                    <a:pt x="38591" y="88513"/>
                  </a:cubicBezTo>
                  <a:moveTo>
                    <a:pt x="21923" y="18331"/>
                  </a:moveTo>
                  <a:cubicBezTo>
                    <a:pt x="28941" y="11312"/>
                    <a:pt x="39468" y="6049"/>
                    <a:pt x="55259" y="6049"/>
                  </a:cubicBezTo>
                  <a:cubicBezTo>
                    <a:pt x="71050" y="6049"/>
                    <a:pt x="81578" y="12190"/>
                    <a:pt x="88596" y="18331"/>
                  </a:cubicBezTo>
                  <a:cubicBezTo>
                    <a:pt x="99123" y="27981"/>
                    <a:pt x="104387" y="43772"/>
                    <a:pt x="104387" y="59563"/>
                  </a:cubicBezTo>
                  <a:cubicBezTo>
                    <a:pt x="104387" y="75354"/>
                    <a:pt x="99123" y="90268"/>
                    <a:pt x="88596" y="100795"/>
                  </a:cubicBezTo>
                  <a:cubicBezTo>
                    <a:pt x="81578" y="107813"/>
                    <a:pt x="71050" y="113077"/>
                    <a:pt x="55259" y="113077"/>
                  </a:cubicBezTo>
                  <a:cubicBezTo>
                    <a:pt x="39468" y="113077"/>
                    <a:pt x="28941" y="106936"/>
                    <a:pt x="21923" y="100795"/>
                  </a:cubicBezTo>
                  <a:cubicBezTo>
                    <a:pt x="11395" y="91145"/>
                    <a:pt x="6132" y="75354"/>
                    <a:pt x="6132" y="59563"/>
                  </a:cubicBezTo>
                  <a:cubicBezTo>
                    <a:pt x="5254" y="43772"/>
                    <a:pt x="11395" y="28858"/>
                    <a:pt x="21923" y="18331"/>
                  </a:cubicBezTo>
                </a:path>
              </a:pathLst>
            </a:custGeom>
            <a:solidFill>
              <a:srgbClr val="FFFFFF"/>
            </a:solidFill>
            <a:ln w="8756" cap="flat">
              <a:noFill/>
              <a:prstDash val="solid"/>
              <a:miter/>
            </a:ln>
          </p:spPr>
          <p:txBody>
            <a:bodyPr rtlCol="0" anchor="ctr"/>
            <a:lstStyle/>
            <a:p>
              <a:pPr eaLnBrk="1" hangingPunct="1"/>
              <a:endParaRPr lang="ru-RU" sz="1700" dirty="0">
                <a:solidFill>
                  <a:srgbClr val="000000"/>
                </a:solidFill>
                <a:latin typeface="Arial" charset="0"/>
                <a:cs typeface="+mn-cs"/>
              </a:endParaRPr>
            </a:p>
          </p:txBody>
        </p:sp>
        <p:sp>
          <p:nvSpPr>
            <p:cNvPr id="80" name="Freeform: Shape 79">
              <a:extLst>
                <a:ext uri="{FF2B5EF4-FFF2-40B4-BE49-F238E27FC236}">
                  <a16:creationId xmlns="" xmlns:a16="http://schemas.microsoft.com/office/drawing/2014/main" id="{80AB954E-F4AE-45C9-8D52-16AA423D3032}"/>
                </a:ext>
              </a:extLst>
            </p:cNvPr>
            <p:cNvSpPr/>
            <p:nvPr/>
          </p:nvSpPr>
          <p:spPr>
            <a:xfrm>
              <a:off x="6711438" y="803797"/>
              <a:ext cx="96501" cy="114046"/>
            </a:xfrm>
            <a:custGeom>
              <a:avLst/>
              <a:gdLst>
                <a:gd name="connsiteX0" fmla="*/ 75354 w 96500"/>
                <a:gd name="connsiteY0" fmla="*/ 45526 h 114046"/>
                <a:gd name="connsiteX1" fmla="*/ 70090 w 96500"/>
                <a:gd name="connsiteY1" fmla="*/ 30613 h 114046"/>
                <a:gd name="connsiteX2" fmla="*/ 54299 w 96500"/>
                <a:gd name="connsiteY2" fmla="*/ 22717 h 114046"/>
                <a:gd name="connsiteX3" fmla="*/ 37631 w 96500"/>
                <a:gd name="connsiteY3" fmla="*/ 32367 h 114046"/>
                <a:gd name="connsiteX4" fmla="*/ 32367 w 96500"/>
                <a:gd name="connsiteY4" fmla="*/ 59563 h 114046"/>
                <a:gd name="connsiteX5" fmla="*/ 37631 w 96500"/>
                <a:gd name="connsiteY5" fmla="*/ 86758 h 114046"/>
                <a:gd name="connsiteX6" fmla="*/ 54299 w 96500"/>
                <a:gd name="connsiteY6" fmla="*/ 96409 h 114046"/>
                <a:gd name="connsiteX7" fmla="*/ 69213 w 96500"/>
                <a:gd name="connsiteY7" fmla="*/ 88513 h 114046"/>
                <a:gd name="connsiteX8" fmla="*/ 74477 w 96500"/>
                <a:gd name="connsiteY8" fmla="*/ 72722 h 114046"/>
                <a:gd name="connsiteX9" fmla="*/ 95531 w 96500"/>
                <a:gd name="connsiteY9" fmla="*/ 75354 h 114046"/>
                <a:gd name="connsiteX10" fmla="*/ 82372 w 96500"/>
                <a:gd name="connsiteY10" fmla="*/ 102550 h 114046"/>
                <a:gd name="connsiteX11" fmla="*/ 52545 w 96500"/>
                <a:gd name="connsiteY11" fmla="*/ 113077 h 114046"/>
                <a:gd name="connsiteX12" fmla="*/ 21840 w 96500"/>
                <a:gd name="connsiteY12" fmla="*/ 101672 h 114046"/>
                <a:gd name="connsiteX13" fmla="*/ 6049 w 96500"/>
                <a:gd name="connsiteY13" fmla="*/ 59563 h 114046"/>
                <a:gd name="connsiteX14" fmla="*/ 18331 w 96500"/>
                <a:gd name="connsiteY14" fmla="*/ 21840 h 114046"/>
                <a:gd name="connsiteX15" fmla="*/ 53422 w 96500"/>
                <a:gd name="connsiteY15" fmla="*/ 6049 h 114046"/>
                <a:gd name="connsiteX16" fmla="*/ 83249 w 96500"/>
                <a:gd name="connsiteY16" fmla="*/ 17453 h 114046"/>
                <a:gd name="connsiteX17" fmla="*/ 95531 w 96500"/>
                <a:gd name="connsiteY17" fmla="*/ 42894 h 114046"/>
                <a:gd name="connsiteX18" fmla="*/ 75354 w 96500"/>
                <a:gd name="connsiteY18" fmla="*/ 45526 h 1140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96500" h="114046">
                  <a:moveTo>
                    <a:pt x="75354" y="45526"/>
                  </a:moveTo>
                  <a:cubicBezTo>
                    <a:pt x="75354" y="40263"/>
                    <a:pt x="72722" y="34122"/>
                    <a:pt x="70090" y="30613"/>
                  </a:cubicBezTo>
                  <a:cubicBezTo>
                    <a:pt x="67458" y="27103"/>
                    <a:pt x="63072" y="22717"/>
                    <a:pt x="54299" y="22717"/>
                  </a:cubicBezTo>
                  <a:cubicBezTo>
                    <a:pt x="46404" y="22717"/>
                    <a:pt x="41140" y="27103"/>
                    <a:pt x="37631" y="32367"/>
                  </a:cubicBezTo>
                  <a:cubicBezTo>
                    <a:pt x="32367" y="40263"/>
                    <a:pt x="32367" y="53422"/>
                    <a:pt x="32367" y="59563"/>
                  </a:cubicBezTo>
                  <a:cubicBezTo>
                    <a:pt x="32367" y="69213"/>
                    <a:pt x="34122" y="80618"/>
                    <a:pt x="37631" y="86758"/>
                  </a:cubicBezTo>
                  <a:cubicBezTo>
                    <a:pt x="40263" y="91145"/>
                    <a:pt x="45526" y="96409"/>
                    <a:pt x="54299" y="96409"/>
                  </a:cubicBezTo>
                  <a:cubicBezTo>
                    <a:pt x="60440" y="96409"/>
                    <a:pt x="65704" y="93777"/>
                    <a:pt x="69213" y="88513"/>
                  </a:cubicBezTo>
                  <a:cubicBezTo>
                    <a:pt x="71845" y="84127"/>
                    <a:pt x="74477" y="77986"/>
                    <a:pt x="74477" y="72722"/>
                  </a:cubicBezTo>
                  <a:lnTo>
                    <a:pt x="95531" y="75354"/>
                  </a:lnTo>
                  <a:cubicBezTo>
                    <a:pt x="94654" y="85004"/>
                    <a:pt x="90268" y="95531"/>
                    <a:pt x="82372" y="102550"/>
                  </a:cubicBezTo>
                  <a:cubicBezTo>
                    <a:pt x="76231" y="107813"/>
                    <a:pt x="66581" y="113077"/>
                    <a:pt x="52545" y="113077"/>
                  </a:cubicBezTo>
                  <a:cubicBezTo>
                    <a:pt x="37631" y="113077"/>
                    <a:pt x="27103" y="106936"/>
                    <a:pt x="21840" y="101672"/>
                  </a:cubicBezTo>
                  <a:cubicBezTo>
                    <a:pt x="13944" y="93777"/>
                    <a:pt x="6049" y="80618"/>
                    <a:pt x="6049" y="59563"/>
                  </a:cubicBezTo>
                  <a:cubicBezTo>
                    <a:pt x="6049" y="40263"/>
                    <a:pt x="13067" y="27981"/>
                    <a:pt x="18331" y="21840"/>
                  </a:cubicBezTo>
                  <a:cubicBezTo>
                    <a:pt x="26226" y="13067"/>
                    <a:pt x="38508" y="6049"/>
                    <a:pt x="53422" y="6049"/>
                  </a:cubicBezTo>
                  <a:cubicBezTo>
                    <a:pt x="66581" y="6049"/>
                    <a:pt x="77108" y="10435"/>
                    <a:pt x="83249" y="17453"/>
                  </a:cubicBezTo>
                  <a:cubicBezTo>
                    <a:pt x="90268" y="24472"/>
                    <a:pt x="93777" y="34122"/>
                    <a:pt x="95531" y="42894"/>
                  </a:cubicBezTo>
                  <a:lnTo>
                    <a:pt x="75354" y="45526"/>
                  </a:lnTo>
                  <a:close/>
                </a:path>
              </a:pathLst>
            </a:custGeom>
            <a:solidFill>
              <a:srgbClr val="FFFFFF"/>
            </a:solidFill>
            <a:ln w="8756" cap="flat">
              <a:noFill/>
              <a:prstDash val="solid"/>
              <a:miter/>
            </a:ln>
          </p:spPr>
          <p:txBody>
            <a:bodyPr rtlCol="0" anchor="ctr"/>
            <a:lstStyle/>
            <a:p>
              <a:pPr eaLnBrk="1" hangingPunct="1"/>
              <a:endParaRPr lang="ru-RU" sz="1700" dirty="0">
                <a:solidFill>
                  <a:srgbClr val="000000"/>
                </a:solidFill>
                <a:latin typeface="Arial" charset="0"/>
                <a:cs typeface="+mn-cs"/>
              </a:endParaRPr>
            </a:p>
          </p:txBody>
        </p:sp>
        <p:sp>
          <p:nvSpPr>
            <p:cNvPr id="81" name="Freeform: Shape 80">
              <a:extLst>
                <a:ext uri="{FF2B5EF4-FFF2-40B4-BE49-F238E27FC236}">
                  <a16:creationId xmlns="" xmlns:a16="http://schemas.microsoft.com/office/drawing/2014/main" id="{43A08678-367B-4C38-BAFA-BD2823945E84}"/>
                </a:ext>
              </a:extLst>
            </p:cNvPr>
            <p:cNvSpPr/>
            <p:nvPr/>
          </p:nvSpPr>
          <p:spPr>
            <a:xfrm>
              <a:off x="6810571" y="803797"/>
              <a:ext cx="96501" cy="114046"/>
            </a:xfrm>
            <a:custGeom>
              <a:avLst/>
              <a:gdLst>
                <a:gd name="connsiteX0" fmla="*/ 76231 w 96500"/>
                <a:gd name="connsiteY0" fmla="*/ 45526 h 114046"/>
                <a:gd name="connsiteX1" fmla="*/ 70968 w 96500"/>
                <a:gd name="connsiteY1" fmla="*/ 30613 h 114046"/>
                <a:gd name="connsiteX2" fmla="*/ 55176 w 96500"/>
                <a:gd name="connsiteY2" fmla="*/ 22717 h 114046"/>
                <a:gd name="connsiteX3" fmla="*/ 38508 w 96500"/>
                <a:gd name="connsiteY3" fmla="*/ 32367 h 114046"/>
                <a:gd name="connsiteX4" fmla="*/ 33244 w 96500"/>
                <a:gd name="connsiteY4" fmla="*/ 59563 h 114046"/>
                <a:gd name="connsiteX5" fmla="*/ 38508 w 96500"/>
                <a:gd name="connsiteY5" fmla="*/ 86758 h 114046"/>
                <a:gd name="connsiteX6" fmla="*/ 55176 w 96500"/>
                <a:gd name="connsiteY6" fmla="*/ 96409 h 114046"/>
                <a:gd name="connsiteX7" fmla="*/ 70090 w 96500"/>
                <a:gd name="connsiteY7" fmla="*/ 88513 h 114046"/>
                <a:gd name="connsiteX8" fmla="*/ 75354 w 96500"/>
                <a:gd name="connsiteY8" fmla="*/ 72722 h 114046"/>
                <a:gd name="connsiteX9" fmla="*/ 96409 w 96500"/>
                <a:gd name="connsiteY9" fmla="*/ 75354 h 114046"/>
                <a:gd name="connsiteX10" fmla="*/ 83249 w 96500"/>
                <a:gd name="connsiteY10" fmla="*/ 102550 h 114046"/>
                <a:gd name="connsiteX11" fmla="*/ 53422 w 96500"/>
                <a:gd name="connsiteY11" fmla="*/ 113077 h 114046"/>
                <a:gd name="connsiteX12" fmla="*/ 21840 w 96500"/>
                <a:gd name="connsiteY12" fmla="*/ 101672 h 114046"/>
                <a:gd name="connsiteX13" fmla="*/ 6049 w 96500"/>
                <a:gd name="connsiteY13" fmla="*/ 59563 h 114046"/>
                <a:gd name="connsiteX14" fmla="*/ 18331 w 96500"/>
                <a:gd name="connsiteY14" fmla="*/ 21840 h 114046"/>
                <a:gd name="connsiteX15" fmla="*/ 53422 w 96500"/>
                <a:gd name="connsiteY15" fmla="*/ 6049 h 114046"/>
                <a:gd name="connsiteX16" fmla="*/ 83249 w 96500"/>
                <a:gd name="connsiteY16" fmla="*/ 17453 h 114046"/>
                <a:gd name="connsiteX17" fmla="*/ 95531 w 96500"/>
                <a:gd name="connsiteY17" fmla="*/ 42894 h 114046"/>
                <a:gd name="connsiteX18" fmla="*/ 76231 w 96500"/>
                <a:gd name="connsiteY18" fmla="*/ 45526 h 1140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96500" h="114046">
                  <a:moveTo>
                    <a:pt x="76231" y="45526"/>
                  </a:moveTo>
                  <a:cubicBezTo>
                    <a:pt x="76231" y="40263"/>
                    <a:pt x="73599" y="34122"/>
                    <a:pt x="70968" y="30613"/>
                  </a:cubicBezTo>
                  <a:cubicBezTo>
                    <a:pt x="68336" y="27103"/>
                    <a:pt x="63949" y="22717"/>
                    <a:pt x="55176" y="22717"/>
                  </a:cubicBezTo>
                  <a:cubicBezTo>
                    <a:pt x="47281" y="22717"/>
                    <a:pt x="42017" y="27103"/>
                    <a:pt x="38508" y="32367"/>
                  </a:cubicBezTo>
                  <a:cubicBezTo>
                    <a:pt x="33244" y="40263"/>
                    <a:pt x="33244" y="53422"/>
                    <a:pt x="33244" y="59563"/>
                  </a:cubicBezTo>
                  <a:cubicBezTo>
                    <a:pt x="33244" y="69213"/>
                    <a:pt x="34999" y="80618"/>
                    <a:pt x="38508" y="86758"/>
                  </a:cubicBezTo>
                  <a:cubicBezTo>
                    <a:pt x="41140" y="91145"/>
                    <a:pt x="46404" y="96409"/>
                    <a:pt x="55176" y="96409"/>
                  </a:cubicBezTo>
                  <a:cubicBezTo>
                    <a:pt x="61317" y="96409"/>
                    <a:pt x="66581" y="93777"/>
                    <a:pt x="70090" y="88513"/>
                  </a:cubicBezTo>
                  <a:cubicBezTo>
                    <a:pt x="72722" y="84127"/>
                    <a:pt x="75354" y="77986"/>
                    <a:pt x="75354" y="72722"/>
                  </a:cubicBezTo>
                  <a:lnTo>
                    <a:pt x="96409" y="75354"/>
                  </a:lnTo>
                  <a:cubicBezTo>
                    <a:pt x="95531" y="85004"/>
                    <a:pt x="91145" y="95531"/>
                    <a:pt x="83249" y="102550"/>
                  </a:cubicBezTo>
                  <a:cubicBezTo>
                    <a:pt x="77108" y="107813"/>
                    <a:pt x="67458" y="113077"/>
                    <a:pt x="53422" y="113077"/>
                  </a:cubicBezTo>
                  <a:cubicBezTo>
                    <a:pt x="37631" y="113077"/>
                    <a:pt x="27981" y="106936"/>
                    <a:pt x="21840" y="101672"/>
                  </a:cubicBezTo>
                  <a:cubicBezTo>
                    <a:pt x="13944" y="93777"/>
                    <a:pt x="6049" y="80618"/>
                    <a:pt x="6049" y="59563"/>
                  </a:cubicBezTo>
                  <a:cubicBezTo>
                    <a:pt x="6049" y="40263"/>
                    <a:pt x="13067" y="27981"/>
                    <a:pt x="18331" y="21840"/>
                  </a:cubicBezTo>
                  <a:cubicBezTo>
                    <a:pt x="25349" y="13067"/>
                    <a:pt x="38508" y="6049"/>
                    <a:pt x="53422" y="6049"/>
                  </a:cubicBezTo>
                  <a:cubicBezTo>
                    <a:pt x="66581" y="6049"/>
                    <a:pt x="77108" y="10435"/>
                    <a:pt x="83249" y="17453"/>
                  </a:cubicBezTo>
                  <a:cubicBezTo>
                    <a:pt x="90268" y="24472"/>
                    <a:pt x="93777" y="34122"/>
                    <a:pt x="95531" y="42894"/>
                  </a:cubicBezTo>
                  <a:lnTo>
                    <a:pt x="76231" y="45526"/>
                  </a:lnTo>
                  <a:close/>
                </a:path>
              </a:pathLst>
            </a:custGeom>
            <a:solidFill>
              <a:srgbClr val="FFFFFF"/>
            </a:solidFill>
            <a:ln w="8756" cap="flat">
              <a:noFill/>
              <a:prstDash val="solid"/>
              <a:miter/>
            </a:ln>
          </p:spPr>
          <p:txBody>
            <a:bodyPr rtlCol="0" anchor="ctr"/>
            <a:lstStyle/>
            <a:p>
              <a:pPr eaLnBrk="1" hangingPunct="1"/>
              <a:endParaRPr lang="ru-RU" sz="1700" dirty="0">
                <a:solidFill>
                  <a:srgbClr val="000000"/>
                </a:solidFill>
                <a:latin typeface="Arial" charset="0"/>
                <a:cs typeface="+mn-cs"/>
              </a:endParaRPr>
            </a:p>
          </p:txBody>
        </p:sp>
        <p:sp>
          <p:nvSpPr>
            <p:cNvPr id="82" name="Freeform: Shape 81">
              <a:extLst>
                <a:ext uri="{FF2B5EF4-FFF2-40B4-BE49-F238E27FC236}">
                  <a16:creationId xmlns="" xmlns:a16="http://schemas.microsoft.com/office/drawing/2014/main" id="{78DEC28A-647E-4516-83F8-9BE141E2A1C3}"/>
                </a:ext>
              </a:extLst>
            </p:cNvPr>
            <p:cNvSpPr/>
            <p:nvPr/>
          </p:nvSpPr>
          <p:spPr>
            <a:xfrm>
              <a:off x="6913212" y="802920"/>
              <a:ext cx="105274" cy="114046"/>
            </a:xfrm>
            <a:custGeom>
              <a:avLst/>
              <a:gdLst>
                <a:gd name="connsiteX0" fmla="*/ 79740 w 105273"/>
                <a:gd name="connsiteY0" fmla="*/ 49035 h 114046"/>
                <a:gd name="connsiteX1" fmla="*/ 75354 w 105273"/>
                <a:gd name="connsiteY1" fmla="*/ 32367 h 114046"/>
                <a:gd name="connsiteX2" fmla="*/ 56931 w 105273"/>
                <a:gd name="connsiteY2" fmla="*/ 22717 h 114046"/>
                <a:gd name="connsiteX3" fmla="*/ 38508 w 105273"/>
                <a:gd name="connsiteY3" fmla="*/ 31490 h 114046"/>
                <a:gd name="connsiteX4" fmla="*/ 32367 w 105273"/>
                <a:gd name="connsiteY4" fmla="*/ 49035 h 114046"/>
                <a:gd name="connsiteX5" fmla="*/ 79740 w 105273"/>
                <a:gd name="connsiteY5" fmla="*/ 49035 h 114046"/>
                <a:gd name="connsiteX6" fmla="*/ 103427 w 105273"/>
                <a:gd name="connsiteY6" fmla="*/ 81495 h 114046"/>
                <a:gd name="connsiteX7" fmla="*/ 86759 w 105273"/>
                <a:gd name="connsiteY7" fmla="*/ 105181 h 114046"/>
                <a:gd name="connsiteX8" fmla="*/ 56931 w 105273"/>
                <a:gd name="connsiteY8" fmla="*/ 113954 h 114046"/>
                <a:gd name="connsiteX9" fmla="*/ 20085 w 105273"/>
                <a:gd name="connsiteY9" fmla="*/ 99040 h 114046"/>
                <a:gd name="connsiteX10" fmla="*/ 6049 w 105273"/>
                <a:gd name="connsiteY10" fmla="*/ 60440 h 114046"/>
                <a:gd name="connsiteX11" fmla="*/ 24472 w 105273"/>
                <a:gd name="connsiteY11" fmla="*/ 17453 h 114046"/>
                <a:gd name="connsiteX12" fmla="*/ 56054 w 105273"/>
                <a:gd name="connsiteY12" fmla="*/ 6049 h 114046"/>
                <a:gd name="connsiteX13" fmla="*/ 94654 w 105273"/>
                <a:gd name="connsiteY13" fmla="*/ 24472 h 114046"/>
                <a:gd name="connsiteX14" fmla="*/ 105182 w 105273"/>
                <a:gd name="connsiteY14" fmla="*/ 59563 h 114046"/>
                <a:gd name="connsiteX15" fmla="*/ 105182 w 105273"/>
                <a:gd name="connsiteY15" fmla="*/ 63949 h 114046"/>
                <a:gd name="connsiteX16" fmla="*/ 32367 w 105273"/>
                <a:gd name="connsiteY16" fmla="*/ 63949 h 114046"/>
                <a:gd name="connsiteX17" fmla="*/ 35876 w 105273"/>
                <a:gd name="connsiteY17" fmla="*/ 82372 h 114046"/>
                <a:gd name="connsiteX18" fmla="*/ 57808 w 105273"/>
                <a:gd name="connsiteY18" fmla="*/ 96409 h 114046"/>
                <a:gd name="connsiteX19" fmla="*/ 76231 w 105273"/>
                <a:gd name="connsiteY19" fmla="*/ 88513 h 114046"/>
                <a:gd name="connsiteX20" fmla="*/ 81495 w 105273"/>
                <a:gd name="connsiteY20" fmla="*/ 77986 h 114046"/>
                <a:gd name="connsiteX21" fmla="*/ 103427 w 105273"/>
                <a:gd name="connsiteY21" fmla="*/ 81495 h 1140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105273" h="114046">
                  <a:moveTo>
                    <a:pt x="79740" y="49035"/>
                  </a:moveTo>
                  <a:cubicBezTo>
                    <a:pt x="79740" y="42894"/>
                    <a:pt x="77986" y="36753"/>
                    <a:pt x="75354" y="32367"/>
                  </a:cubicBezTo>
                  <a:cubicBezTo>
                    <a:pt x="71845" y="27103"/>
                    <a:pt x="64827" y="22717"/>
                    <a:pt x="56931" y="22717"/>
                  </a:cubicBezTo>
                  <a:cubicBezTo>
                    <a:pt x="49035" y="22717"/>
                    <a:pt x="42894" y="26226"/>
                    <a:pt x="38508" y="31490"/>
                  </a:cubicBezTo>
                  <a:cubicBezTo>
                    <a:pt x="34999" y="35876"/>
                    <a:pt x="32367" y="42017"/>
                    <a:pt x="32367" y="49035"/>
                  </a:cubicBezTo>
                  <a:lnTo>
                    <a:pt x="79740" y="49035"/>
                  </a:lnTo>
                  <a:close/>
                  <a:moveTo>
                    <a:pt x="103427" y="81495"/>
                  </a:moveTo>
                  <a:cubicBezTo>
                    <a:pt x="99918" y="93777"/>
                    <a:pt x="92900" y="100795"/>
                    <a:pt x="86759" y="105181"/>
                  </a:cubicBezTo>
                  <a:cubicBezTo>
                    <a:pt x="78863" y="110445"/>
                    <a:pt x="68336" y="113954"/>
                    <a:pt x="56931" y="113954"/>
                  </a:cubicBezTo>
                  <a:cubicBezTo>
                    <a:pt x="42894" y="113954"/>
                    <a:pt x="28858" y="107813"/>
                    <a:pt x="20085" y="99040"/>
                  </a:cubicBezTo>
                  <a:cubicBezTo>
                    <a:pt x="12190" y="91145"/>
                    <a:pt x="6049" y="77108"/>
                    <a:pt x="6049" y="60440"/>
                  </a:cubicBezTo>
                  <a:cubicBezTo>
                    <a:pt x="6049" y="39385"/>
                    <a:pt x="14822" y="25349"/>
                    <a:pt x="24472" y="17453"/>
                  </a:cubicBezTo>
                  <a:cubicBezTo>
                    <a:pt x="29735" y="13067"/>
                    <a:pt x="40263" y="6049"/>
                    <a:pt x="56054" y="6049"/>
                  </a:cubicBezTo>
                  <a:cubicBezTo>
                    <a:pt x="75354" y="6049"/>
                    <a:pt x="88513" y="14821"/>
                    <a:pt x="94654" y="24472"/>
                  </a:cubicBezTo>
                  <a:cubicBezTo>
                    <a:pt x="101672" y="34122"/>
                    <a:pt x="105182" y="48158"/>
                    <a:pt x="105182" y="59563"/>
                  </a:cubicBezTo>
                  <a:lnTo>
                    <a:pt x="105182" y="63949"/>
                  </a:lnTo>
                  <a:lnTo>
                    <a:pt x="32367" y="63949"/>
                  </a:lnTo>
                  <a:cubicBezTo>
                    <a:pt x="32367" y="64826"/>
                    <a:pt x="32367" y="74477"/>
                    <a:pt x="35876" y="82372"/>
                  </a:cubicBezTo>
                  <a:cubicBezTo>
                    <a:pt x="41140" y="93777"/>
                    <a:pt x="51667" y="96409"/>
                    <a:pt x="57808" y="96409"/>
                  </a:cubicBezTo>
                  <a:cubicBezTo>
                    <a:pt x="63072" y="96409"/>
                    <a:pt x="70090" y="94654"/>
                    <a:pt x="76231" y="88513"/>
                  </a:cubicBezTo>
                  <a:cubicBezTo>
                    <a:pt x="79740" y="85004"/>
                    <a:pt x="81495" y="81495"/>
                    <a:pt x="81495" y="77986"/>
                  </a:cubicBezTo>
                  <a:lnTo>
                    <a:pt x="103427" y="81495"/>
                  </a:lnTo>
                  <a:close/>
                </a:path>
              </a:pathLst>
            </a:custGeom>
            <a:solidFill>
              <a:srgbClr val="FFFFFF"/>
            </a:solidFill>
            <a:ln w="8756" cap="flat">
              <a:noFill/>
              <a:prstDash val="solid"/>
              <a:miter/>
            </a:ln>
          </p:spPr>
          <p:txBody>
            <a:bodyPr rtlCol="0" anchor="ctr"/>
            <a:lstStyle/>
            <a:p>
              <a:pPr eaLnBrk="1" hangingPunct="1"/>
              <a:endParaRPr lang="ru-RU" sz="1700" dirty="0">
                <a:solidFill>
                  <a:srgbClr val="000000"/>
                </a:solidFill>
                <a:latin typeface="Arial" charset="0"/>
                <a:cs typeface="+mn-cs"/>
              </a:endParaRPr>
            </a:p>
          </p:txBody>
        </p:sp>
        <p:sp>
          <p:nvSpPr>
            <p:cNvPr id="83" name="Freeform: Shape 82">
              <a:extLst>
                <a:ext uri="{FF2B5EF4-FFF2-40B4-BE49-F238E27FC236}">
                  <a16:creationId xmlns="" xmlns:a16="http://schemas.microsoft.com/office/drawing/2014/main" id="{78C63B61-69E2-42B3-A61C-F396176B4641}"/>
                </a:ext>
              </a:extLst>
            </p:cNvPr>
            <p:cNvSpPr/>
            <p:nvPr/>
          </p:nvSpPr>
          <p:spPr>
            <a:xfrm>
              <a:off x="7020241" y="804675"/>
              <a:ext cx="96501" cy="114046"/>
            </a:xfrm>
            <a:custGeom>
              <a:avLst/>
              <a:gdLst>
                <a:gd name="connsiteX0" fmla="*/ 98163 w 96500"/>
                <a:gd name="connsiteY0" fmla="*/ 6049 h 114046"/>
                <a:gd name="connsiteX1" fmla="*/ 98163 w 96500"/>
                <a:gd name="connsiteY1" fmla="*/ 109568 h 114046"/>
                <a:gd name="connsiteX2" fmla="*/ 74477 w 96500"/>
                <a:gd name="connsiteY2" fmla="*/ 109568 h 114046"/>
                <a:gd name="connsiteX3" fmla="*/ 74477 w 96500"/>
                <a:gd name="connsiteY3" fmla="*/ 23594 h 114046"/>
                <a:gd name="connsiteX4" fmla="*/ 48158 w 96500"/>
                <a:gd name="connsiteY4" fmla="*/ 23594 h 114046"/>
                <a:gd name="connsiteX5" fmla="*/ 46404 w 96500"/>
                <a:gd name="connsiteY5" fmla="*/ 52545 h 114046"/>
                <a:gd name="connsiteX6" fmla="*/ 35876 w 96500"/>
                <a:gd name="connsiteY6" fmla="*/ 98163 h 114046"/>
                <a:gd name="connsiteX7" fmla="*/ 20085 w 96500"/>
                <a:gd name="connsiteY7" fmla="*/ 108690 h 114046"/>
                <a:gd name="connsiteX8" fmla="*/ 12190 w 96500"/>
                <a:gd name="connsiteY8" fmla="*/ 109568 h 114046"/>
                <a:gd name="connsiteX9" fmla="*/ 6049 w 96500"/>
                <a:gd name="connsiteY9" fmla="*/ 108690 h 114046"/>
                <a:gd name="connsiteX10" fmla="*/ 6049 w 96500"/>
                <a:gd name="connsiteY10" fmla="*/ 91145 h 114046"/>
                <a:gd name="connsiteX11" fmla="*/ 7803 w 96500"/>
                <a:gd name="connsiteY11" fmla="*/ 91145 h 114046"/>
                <a:gd name="connsiteX12" fmla="*/ 17453 w 96500"/>
                <a:gd name="connsiteY12" fmla="*/ 87636 h 114046"/>
                <a:gd name="connsiteX13" fmla="*/ 27103 w 96500"/>
                <a:gd name="connsiteY13" fmla="*/ 55176 h 114046"/>
                <a:gd name="connsiteX14" fmla="*/ 28858 w 96500"/>
                <a:gd name="connsiteY14" fmla="*/ 17453 h 114046"/>
                <a:gd name="connsiteX15" fmla="*/ 28858 w 96500"/>
                <a:gd name="connsiteY15" fmla="*/ 6926 h 114046"/>
                <a:gd name="connsiteX16" fmla="*/ 98163 w 96500"/>
                <a:gd name="connsiteY16" fmla="*/ 6926 h 1140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96500" h="114046">
                  <a:moveTo>
                    <a:pt x="98163" y="6049"/>
                  </a:moveTo>
                  <a:lnTo>
                    <a:pt x="98163" y="109568"/>
                  </a:lnTo>
                  <a:lnTo>
                    <a:pt x="74477" y="109568"/>
                  </a:lnTo>
                  <a:lnTo>
                    <a:pt x="74477" y="23594"/>
                  </a:lnTo>
                  <a:lnTo>
                    <a:pt x="48158" y="23594"/>
                  </a:lnTo>
                  <a:cubicBezTo>
                    <a:pt x="47281" y="37631"/>
                    <a:pt x="47281" y="42894"/>
                    <a:pt x="46404" y="52545"/>
                  </a:cubicBezTo>
                  <a:cubicBezTo>
                    <a:pt x="45526" y="63072"/>
                    <a:pt x="44649" y="85881"/>
                    <a:pt x="35876" y="98163"/>
                  </a:cubicBezTo>
                  <a:cubicBezTo>
                    <a:pt x="30613" y="105181"/>
                    <a:pt x="24472" y="107813"/>
                    <a:pt x="20085" y="108690"/>
                  </a:cubicBezTo>
                  <a:cubicBezTo>
                    <a:pt x="17453" y="109568"/>
                    <a:pt x="14822" y="109568"/>
                    <a:pt x="12190" y="109568"/>
                  </a:cubicBezTo>
                  <a:cubicBezTo>
                    <a:pt x="10435" y="109568"/>
                    <a:pt x="7803" y="109568"/>
                    <a:pt x="6049" y="108690"/>
                  </a:cubicBezTo>
                  <a:lnTo>
                    <a:pt x="6049" y="91145"/>
                  </a:lnTo>
                  <a:lnTo>
                    <a:pt x="7803" y="91145"/>
                  </a:lnTo>
                  <a:cubicBezTo>
                    <a:pt x="10435" y="91145"/>
                    <a:pt x="14822" y="89390"/>
                    <a:pt x="17453" y="87636"/>
                  </a:cubicBezTo>
                  <a:cubicBezTo>
                    <a:pt x="25349" y="81495"/>
                    <a:pt x="26226" y="66581"/>
                    <a:pt x="27103" y="55176"/>
                  </a:cubicBezTo>
                  <a:cubicBezTo>
                    <a:pt x="27981" y="40263"/>
                    <a:pt x="27981" y="30613"/>
                    <a:pt x="28858" y="17453"/>
                  </a:cubicBezTo>
                  <a:lnTo>
                    <a:pt x="28858" y="6926"/>
                  </a:lnTo>
                  <a:lnTo>
                    <a:pt x="98163" y="6926"/>
                  </a:lnTo>
                  <a:close/>
                </a:path>
              </a:pathLst>
            </a:custGeom>
            <a:solidFill>
              <a:srgbClr val="FFFFFF"/>
            </a:solidFill>
            <a:ln w="8756" cap="flat">
              <a:noFill/>
              <a:prstDash val="solid"/>
              <a:miter/>
            </a:ln>
          </p:spPr>
          <p:txBody>
            <a:bodyPr rtlCol="0" anchor="ctr"/>
            <a:lstStyle/>
            <a:p>
              <a:pPr eaLnBrk="1" hangingPunct="1"/>
              <a:endParaRPr lang="ru-RU" sz="1700" dirty="0">
                <a:solidFill>
                  <a:srgbClr val="000000"/>
                </a:solidFill>
                <a:latin typeface="Arial" charset="0"/>
                <a:cs typeface="+mn-cs"/>
              </a:endParaRPr>
            </a:p>
          </p:txBody>
        </p:sp>
        <p:sp>
          <p:nvSpPr>
            <p:cNvPr id="84" name="Freeform: Shape 83">
              <a:extLst>
                <a:ext uri="{FF2B5EF4-FFF2-40B4-BE49-F238E27FC236}">
                  <a16:creationId xmlns="" xmlns:a16="http://schemas.microsoft.com/office/drawing/2014/main" id="{6B4C8E86-1556-4139-A0BD-C35F411D2B76}"/>
                </a:ext>
              </a:extLst>
            </p:cNvPr>
            <p:cNvSpPr/>
            <p:nvPr/>
          </p:nvSpPr>
          <p:spPr>
            <a:xfrm>
              <a:off x="7137796" y="804675"/>
              <a:ext cx="96501" cy="114046"/>
            </a:xfrm>
            <a:custGeom>
              <a:avLst/>
              <a:gdLst>
                <a:gd name="connsiteX0" fmla="*/ 28858 w 96500"/>
                <a:gd name="connsiteY0" fmla="*/ 92899 h 114046"/>
                <a:gd name="connsiteX1" fmla="*/ 47281 w 96500"/>
                <a:gd name="connsiteY1" fmla="*/ 92899 h 114046"/>
                <a:gd name="connsiteX2" fmla="*/ 60440 w 96500"/>
                <a:gd name="connsiteY2" fmla="*/ 89390 h 114046"/>
                <a:gd name="connsiteX3" fmla="*/ 65704 w 96500"/>
                <a:gd name="connsiteY3" fmla="*/ 77108 h 114046"/>
                <a:gd name="connsiteX4" fmla="*/ 59563 w 96500"/>
                <a:gd name="connsiteY4" fmla="*/ 63949 h 114046"/>
                <a:gd name="connsiteX5" fmla="*/ 47281 w 96500"/>
                <a:gd name="connsiteY5" fmla="*/ 61317 h 114046"/>
                <a:gd name="connsiteX6" fmla="*/ 28858 w 96500"/>
                <a:gd name="connsiteY6" fmla="*/ 61317 h 114046"/>
                <a:gd name="connsiteX7" fmla="*/ 28858 w 96500"/>
                <a:gd name="connsiteY7" fmla="*/ 92899 h 114046"/>
                <a:gd name="connsiteX8" fmla="*/ 28858 w 96500"/>
                <a:gd name="connsiteY8" fmla="*/ 42894 h 114046"/>
                <a:gd name="connsiteX9" fmla="*/ 55177 w 96500"/>
                <a:gd name="connsiteY9" fmla="*/ 42894 h 114046"/>
                <a:gd name="connsiteX10" fmla="*/ 83249 w 96500"/>
                <a:gd name="connsiteY10" fmla="*/ 52545 h 114046"/>
                <a:gd name="connsiteX11" fmla="*/ 92022 w 96500"/>
                <a:gd name="connsiteY11" fmla="*/ 76231 h 114046"/>
                <a:gd name="connsiteX12" fmla="*/ 81495 w 96500"/>
                <a:gd name="connsiteY12" fmla="*/ 102550 h 114046"/>
                <a:gd name="connsiteX13" fmla="*/ 57808 w 96500"/>
                <a:gd name="connsiteY13" fmla="*/ 109568 h 114046"/>
                <a:gd name="connsiteX14" fmla="*/ 6049 w 96500"/>
                <a:gd name="connsiteY14" fmla="*/ 109568 h 114046"/>
                <a:gd name="connsiteX15" fmla="*/ 6049 w 96500"/>
                <a:gd name="connsiteY15" fmla="*/ 6049 h 114046"/>
                <a:gd name="connsiteX16" fmla="*/ 29735 w 96500"/>
                <a:gd name="connsiteY16" fmla="*/ 6049 h 114046"/>
                <a:gd name="connsiteX17" fmla="*/ 29735 w 96500"/>
                <a:gd name="connsiteY17" fmla="*/ 42894 h 1140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96500" h="114046">
                  <a:moveTo>
                    <a:pt x="28858" y="92899"/>
                  </a:moveTo>
                  <a:lnTo>
                    <a:pt x="47281" y="92899"/>
                  </a:lnTo>
                  <a:cubicBezTo>
                    <a:pt x="51667" y="92899"/>
                    <a:pt x="56931" y="92899"/>
                    <a:pt x="60440" y="89390"/>
                  </a:cubicBezTo>
                  <a:cubicBezTo>
                    <a:pt x="63072" y="86758"/>
                    <a:pt x="65704" y="83249"/>
                    <a:pt x="65704" y="77108"/>
                  </a:cubicBezTo>
                  <a:cubicBezTo>
                    <a:pt x="65704" y="71845"/>
                    <a:pt x="63949" y="66581"/>
                    <a:pt x="59563" y="63949"/>
                  </a:cubicBezTo>
                  <a:cubicBezTo>
                    <a:pt x="55177" y="61317"/>
                    <a:pt x="50790" y="61317"/>
                    <a:pt x="47281" y="61317"/>
                  </a:cubicBezTo>
                  <a:lnTo>
                    <a:pt x="28858" y="61317"/>
                  </a:lnTo>
                  <a:lnTo>
                    <a:pt x="28858" y="92899"/>
                  </a:lnTo>
                  <a:close/>
                  <a:moveTo>
                    <a:pt x="28858" y="42894"/>
                  </a:moveTo>
                  <a:lnTo>
                    <a:pt x="55177" y="42894"/>
                  </a:lnTo>
                  <a:cubicBezTo>
                    <a:pt x="62195" y="42894"/>
                    <a:pt x="74477" y="43772"/>
                    <a:pt x="83249" y="52545"/>
                  </a:cubicBezTo>
                  <a:cubicBezTo>
                    <a:pt x="91145" y="60440"/>
                    <a:pt x="92022" y="70967"/>
                    <a:pt x="92022" y="76231"/>
                  </a:cubicBezTo>
                  <a:cubicBezTo>
                    <a:pt x="92022" y="91145"/>
                    <a:pt x="85881" y="98163"/>
                    <a:pt x="81495" y="102550"/>
                  </a:cubicBezTo>
                  <a:cubicBezTo>
                    <a:pt x="79740" y="103427"/>
                    <a:pt x="71845" y="109568"/>
                    <a:pt x="57808" y="109568"/>
                  </a:cubicBezTo>
                  <a:lnTo>
                    <a:pt x="6049" y="109568"/>
                  </a:lnTo>
                  <a:lnTo>
                    <a:pt x="6049" y="6049"/>
                  </a:lnTo>
                  <a:lnTo>
                    <a:pt x="29735" y="6049"/>
                  </a:lnTo>
                  <a:lnTo>
                    <a:pt x="29735" y="42894"/>
                  </a:lnTo>
                  <a:close/>
                </a:path>
              </a:pathLst>
            </a:custGeom>
            <a:solidFill>
              <a:srgbClr val="FFFFFF"/>
            </a:solidFill>
            <a:ln w="8756" cap="flat">
              <a:noFill/>
              <a:prstDash val="solid"/>
              <a:miter/>
            </a:ln>
          </p:spPr>
          <p:txBody>
            <a:bodyPr rtlCol="0" anchor="ctr"/>
            <a:lstStyle/>
            <a:p>
              <a:pPr eaLnBrk="1" hangingPunct="1"/>
              <a:endParaRPr lang="ru-RU" sz="1700" dirty="0">
                <a:solidFill>
                  <a:srgbClr val="000000"/>
                </a:solidFill>
                <a:latin typeface="Arial" charset="0"/>
                <a:cs typeface="+mn-cs"/>
              </a:endParaRPr>
            </a:p>
          </p:txBody>
        </p:sp>
        <p:sp>
          <p:nvSpPr>
            <p:cNvPr id="85" name="Freeform: Shape 84">
              <a:extLst>
                <a:ext uri="{FF2B5EF4-FFF2-40B4-BE49-F238E27FC236}">
                  <a16:creationId xmlns="" xmlns:a16="http://schemas.microsoft.com/office/drawing/2014/main" id="{12FD1060-11AF-4BE0-AC63-EAF9D7C92A4F}"/>
                </a:ext>
              </a:extLst>
            </p:cNvPr>
            <p:cNvSpPr/>
            <p:nvPr/>
          </p:nvSpPr>
          <p:spPr>
            <a:xfrm>
              <a:off x="7225525" y="804675"/>
              <a:ext cx="105274" cy="114046"/>
            </a:xfrm>
            <a:custGeom>
              <a:avLst/>
              <a:gdLst>
                <a:gd name="connsiteX0" fmla="*/ 37631 w 105273"/>
                <a:gd name="connsiteY0" fmla="*/ 6049 h 114046"/>
                <a:gd name="connsiteX1" fmla="*/ 56054 w 105273"/>
                <a:gd name="connsiteY1" fmla="*/ 38508 h 114046"/>
                <a:gd name="connsiteX2" fmla="*/ 76231 w 105273"/>
                <a:gd name="connsiteY2" fmla="*/ 6049 h 114046"/>
                <a:gd name="connsiteX3" fmla="*/ 97286 w 105273"/>
                <a:gd name="connsiteY3" fmla="*/ 6049 h 114046"/>
                <a:gd name="connsiteX4" fmla="*/ 67458 w 105273"/>
                <a:gd name="connsiteY4" fmla="*/ 53422 h 114046"/>
                <a:gd name="connsiteX5" fmla="*/ 103427 w 105273"/>
                <a:gd name="connsiteY5" fmla="*/ 109568 h 114046"/>
                <a:gd name="connsiteX6" fmla="*/ 75354 w 105273"/>
                <a:gd name="connsiteY6" fmla="*/ 109568 h 114046"/>
                <a:gd name="connsiteX7" fmla="*/ 52545 w 105273"/>
                <a:gd name="connsiteY7" fmla="*/ 70967 h 114046"/>
                <a:gd name="connsiteX8" fmla="*/ 27981 w 105273"/>
                <a:gd name="connsiteY8" fmla="*/ 109568 h 114046"/>
                <a:gd name="connsiteX9" fmla="*/ 6049 w 105273"/>
                <a:gd name="connsiteY9" fmla="*/ 109568 h 114046"/>
                <a:gd name="connsiteX10" fmla="*/ 41140 w 105273"/>
                <a:gd name="connsiteY10" fmla="*/ 56054 h 114046"/>
                <a:gd name="connsiteX11" fmla="*/ 9558 w 105273"/>
                <a:gd name="connsiteY11" fmla="*/ 6049 h 1140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05273" h="114046">
                  <a:moveTo>
                    <a:pt x="37631" y="6049"/>
                  </a:moveTo>
                  <a:lnTo>
                    <a:pt x="56054" y="38508"/>
                  </a:lnTo>
                  <a:lnTo>
                    <a:pt x="76231" y="6049"/>
                  </a:lnTo>
                  <a:lnTo>
                    <a:pt x="97286" y="6049"/>
                  </a:lnTo>
                  <a:lnTo>
                    <a:pt x="67458" y="53422"/>
                  </a:lnTo>
                  <a:lnTo>
                    <a:pt x="103427" y="109568"/>
                  </a:lnTo>
                  <a:lnTo>
                    <a:pt x="75354" y="109568"/>
                  </a:lnTo>
                  <a:lnTo>
                    <a:pt x="52545" y="70967"/>
                  </a:lnTo>
                  <a:lnTo>
                    <a:pt x="27981" y="109568"/>
                  </a:lnTo>
                  <a:lnTo>
                    <a:pt x="6049" y="109568"/>
                  </a:lnTo>
                  <a:lnTo>
                    <a:pt x="41140" y="56054"/>
                  </a:lnTo>
                  <a:lnTo>
                    <a:pt x="9558" y="6049"/>
                  </a:lnTo>
                  <a:close/>
                </a:path>
              </a:pathLst>
            </a:custGeom>
            <a:solidFill>
              <a:srgbClr val="FFFFFF"/>
            </a:solidFill>
            <a:ln w="8756" cap="flat">
              <a:noFill/>
              <a:prstDash val="solid"/>
              <a:miter/>
            </a:ln>
          </p:spPr>
          <p:txBody>
            <a:bodyPr rtlCol="0" anchor="ctr"/>
            <a:lstStyle/>
            <a:p>
              <a:pPr eaLnBrk="1" hangingPunct="1"/>
              <a:endParaRPr lang="ru-RU" sz="1700" dirty="0">
                <a:solidFill>
                  <a:srgbClr val="000000"/>
                </a:solidFill>
                <a:latin typeface="Arial" charset="0"/>
                <a:cs typeface="+mn-cs"/>
              </a:endParaRPr>
            </a:p>
          </p:txBody>
        </p:sp>
        <p:sp>
          <p:nvSpPr>
            <p:cNvPr id="86" name="Freeform: Shape 85">
              <a:extLst>
                <a:ext uri="{FF2B5EF4-FFF2-40B4-BE49-F238E27FC236}">
                  <a16:creationId xmlns="" xmlns:a16="http://schemas.microsoft.com/office/drawing/2014/main" id="{D81E281D-49F2-41E5-B388-35FE51FDFD8C}"/>
                </a:ext>
              </a:extLst>
            </p:cNvPr>
            <p:cNvSpPr/>
            <p:nvPr/>
          </p:nvSpPr>
          <p:spPr>
            <a:xfrm>
              <a:off x="7324657" y="802920"/>
              <a:ext cx="105274" cy="114046"/>
            </a:xfrm>
            <a:custGeom>
              <a:avLst/>
              <a:gdLst>
                <a:gd name="connsiteX0" fmla="*/ 39385 w 105273"/>
                <a:gd name="connsiteY0" fmla="*/ 88513 h 114046"/>
                <a:gd name="connsiteX1" fmla="*/ 55177 w 105273"/>
                <a:gd name="connsiteY1" fmla="*/ 96409 h 114046"/>
                <a:gd name="connsiteX2" fmla="*/ 70968 w 105273"/>
                <a:gd name="connsiteY2" fmla="*/ 88513 h 114046"/>
                <a:gd name="connsiteX3" fmla="*/ 78863 w 105273"/>
                <a:gd name="connsiteY3" fmla="*/ 59563 h 114046"/>
                <a:gd name="connsiteX4" fmla="*/ 70968 w 105273"/>
                <a:gd name="connsiteY4" fmla="*/ 30613 h 114046"/>
                <a:gd name="connsiteX5" fmla="*/ 55177 w 105273"/>
                <a:gd name="connsiteY5" fmla="*/ 22717 h 114046"/>
                <a:gd name="connsiteX6" fmla="*/ 39385 w 105273"/>
                <a:gd name="connsiteY6" fmla="*/ 30613 h 114046"/>
                <a:gd name="connsiteX7" fmla="*/ 31490 w 105273"/>
                <a:gd name="connsiteY7" fmla="*/ 59563 h 114046"/>
                <a:gd name="connsiteX8" fmla="*/ 39385 w 105273"/>
                <a:gd name="connsiteY8" fmla="*/ 88513 h 114046"/>
                <a:gd name="connsiteX9" fmla="*/ 21840 w 105273"/>
                <a:gd name="connsiteY9" fmla="*/ 18331 h 114046"/>
                <a:gd name="connsiteX10" fmla="*/ 55177 w 105273"/>
                <a:gd name="connsiteY10" fmla="*/ 6049 h 114046"/>
                <a:gd name="connsiteX11" fmla="*/ 88513 w 105273"/>
                <a:gd name="connsiteY11" fmla="*/ 18331 h 114046"/>
                <a:gd name="connsiteX12" fmla="*/ 104304 w 105273"/>
                <a:gd name="connsiteY12" fmla="*/ 59563 h 114046"/>
                <a:gd name="connsiteX13" fmla="*/ 88513 w 105273"/>
                <a:gd name="connsiteY13" fmla="*/ 100795 h 114046"/>
                <a:gd name="connsiteX14" fmla="*/ 55177 w 105273"/>
                <a:gd name="connsiteY14" fmla="*/ 113077 h 114046"/>
                <a:gd name="connsiteX15" fmla="*/ 21840 w 105273"/>
                <a:gd name="connsiteY15" fmla="*/ 100795 h 114046"/>
                <a:gd name="connsiteX16" fmla="*/ 6049 w 105273"/>
                <a:gd name="connsiteY16" fmla="*/ 59563 h 114046"/>
                <a:gd name="connsiteX17" fmla="*/ 21840 w 105273"/>
                <a:gd name="connsiteY17" fmla="*/ 18331 h 1140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05273" h="114046">
                  <a:moveTo>
                    <a:pt x="39385" y="88513"/>
                  </a:moveTo>
                  <a:cubicBezTo>
                    <a:pt x="42017" y="91145"/>
                    <a:pt x="46404" y="96409"/>
                    <a:pt x="55177" y="96409"/>
                  </a:cubicBezTo>
                  <a:cubicBezTo>
                    <a:pt x="63949" y="96409"/>
                    <a:pt x="69213" y="91145"/>
                    <a:pt x="70968" y="88513"/>
                  </a:cubicBezTo>
                  <a:cubicBezTo>
                    <a:pt x="72722" y="86758"/>
                    <a:pt x="78863" y="78863"/>
                    <a:pt x="78863" y="59563"/>
                  </a:cubicBezTo>
                  <a:cubicBezTo>
                    <a:pt x="78863" y="40263"/>
                    <a:pt x="72722" y="32367"/>
                    <a:pt x="70968" y="30613"/>
                  </a:cubicBezTo>
                  <a:cubicBezTo>
                    <a:pt x="68336" y="27981"/>
                    <a:pt x="63949" y="22717"/>
                    <a:pt x="55177" y="22717"/>
                  </a:cubicBezTo>
                  <a:cubicBezTo>
                    <a:pt x="46404" y="22717"/>
                    <a:pt x="41140" y="27981"/>
                    <a:pt x="39385" y="30613"/>
                  </a:cubicBezTo>
                  <a:cubicBezTo>
                    <a:pt x="37631" y="32367"/>
                    <a:pt x="31490" y="40263"/>
                    <a:pt x="31490" y="59563"/>
                  </a:cubicBezTo>
                  <a:cubicBezTo>
                    <a:pt x="31490" y="78863"/>
                    <a:pt x="37631" y="86758"/>
                    <a:pt x="39385" y="88513"/>
                  </a:cubicBezTo>
                  <a:moveTo>
                    <a:pt x="21840" y="18331"/>
                  </a:moveTo>
                  <a:cubicBezTo>
                    <a:pt x="28858" y="11312"/>
                    <a:pt x="39385" y="6049"/>
                    <a:pt x="55177" y="6049"/>
                  </a:cubicBezTo>
                  <a:cubicBezTo>
                    <a:pt x="70968" y="6049"/>
                    <a:pt x="81495" y="12190"/>
                    <a:pt x="88513" y="18331"/>
                  </a:cubicBezTo>
                  <a:cubicBezTo>
                    <a:pt x="99041" y="27981"/>
                    <a:pt x="104304" y="43772"/>
                    <a:pt x="104304" y="59563"/>
                  </a:cubicBezTo>
                  <a:cubicBezTo>
                    <a:pt x="104304" y="75354"/>
                    <a:pt x="99041" y="90268"/>
                    <a:pt x="88513" y="100795"/>
                  </a:cubicBezTo>
                  <a:cubicBezTo>
                    <a:pt x="81495" y="107813"/>
                    <a:pt x="70968" y="113077"/>
                    <a:pt x="55177" y="113077"/>
                  </a:cubicBezTo>
                  <a:cubicBezTo>
                    <a:pt x="39385" y="113077"/>
                    <a:pt x="28858" y="106936"/>
                    <a:pt x="21840" y="100795"/>
                  </a:cubicBezTo>
                  <a:cubicBezTo>
                    <a:pt x="11312" y="91145"/>
                    <a:pt x="6049" y="75354"/>
                    <a:pt x="6049" y="59563"/>
                  </a:cubicBezTo>
                  <a:cubicBezTo>
                    <a:pt x="6049" y="43772"/>
                    <a:pt x="11312" y="28858"/>
                    <a:pt x="21840" y="18331"/>
                  </a:cubicBezTo>
                </a:path>
              </a:pathLst>
            </a:custGeom>
            <a:solidFill>
              <a:srgbClr val="FFFFFF"/>
            </a:solidFill>
            <a:ln w="8756" cap="flat">
              <a:noFill/>
              <a:prstDash val="solid"/>
              <a:miter/>
            </a:ln>
          </p:spPr>
          <p:txBody>
            <a:bodyPr rtlCol="0" anchor="ctr"/>
            <a:lstStyle/>
            <a:p>
              <a:pPr eaLnBrk="1" hangingPunct="1"/>
              <a:endParaRPr lang="ru-RU" sz="1700" dirty="0">
                <a:solidFill>
                  <a:srgbClr val="000000"/>
                </a:solidFill>
                <a:latin typeface="Arial" charset="0"/>
                <a:cs typeface="+mn-cs"/>
              </a:endParaRPr>
            </a:p>
          </p:txBody>
        </p:sp>
        <p:sp>
          <p:nvSpPr>
            <p:cNvPr id="87" name="Freeform: Shape 86">
              <a:extLst>
                <a:ext uri="{FF2B5EF4-FFF2-40B4-BE49-F238E27FC236}">
                  <a16:creationId xmlns="" xmlns:a16="http://schemas.microsoft.com/office/drawing/2014/main" id="{380CCC29-1652-440C-8B9B-32248C259CB7}"/>
                </a:ext>
              </a:extLst>
            </p:cNvPr>
            <p:cNvSpPr/>
            <p:nvPr/>
          </p:nvSpPr>
          <p:spPr>
            <a:xfrm>
              <a:off x="7433440" y="802920"/>
              <a:ext cx="96501" cy="114046"/>
            </a:xfrm>
            <a:custGeom>
              <a:avLst/>
              <a:gdLst>
                <a:gd name="connsiteX0" fmla="*/ 8680 w 96500"/>
                <a:gd name="connsiteY0" fmla="*/ 35876 h 114046"/>
                <a:gd name="connsiteX1" fmla="*/ 25349 w 96500"/>
                <a:gd name="connsiteY1" fmla="*/ 13067 h 114046"/>
                <a:gd name="connsiteX2" fmla="*/ 54299 w 96500"/>
                <a:gd name="connsiteY2" fmla="*/ 6049 h 114046"/>
                <a:gd name="connsiteX3" fmla="*/ 82372 w 96500"/>
                <a:gd name="connsiteY3" fmla="*/ 12190 h 114046"/>
                <a:gd name="connsiteX4" fmla="*/ 96409 w 96500"/>
                <a:gd name="connsiteY4" fmla="*/ 34122 h 114046"/>
                <a:gd name="connsiteX5" fmla="*/ 75354 w 96500"/>
                <a:gd name="connsiteY5" fmla="*/ 56931 h 114046"/>
                <a:gd name="connsiteX6" fmla="*/ 75354 w 96500"/>
                <a:gd name="connsiteY6" fmla="*/ 56931 h 114046"/>
                <a:gd name="connsiteX7" fmla="*/ 92022 w 96500"/>
                <a:gd name="connsiteY7" fmla="*/ 64826 h 114046"/>
                <a:gd name="connsiteX8" fmla="*/ 98163 w 96500"/>
                <a:gd name="connsiteY8" fmla="*/ 82372 h 114046"/>
                <a:gd name="connsiteX9" fmla="*/ 84127 w 96500"/>
                <a:gd name="connsiteY9" fmla="*/ 106936 h 114046"/>
                <a:gd name="connsiteX10" fmla="*/ 52545 w 96500"/>
                <a:gd name="connsiteY10" fmla="*/ 113954 h 114046"/>
                <a:gd name="connsiteX11" fmla="*/ 18331 w 96500"/>
                <a:gd name="connsiteY11" fmla="*/ 105181 h 114046"/>
                <a:gd name="connsiteX12" fmla="*/ 6049 w 96500"/>
                <a:gd name="connsiteY12" fmla="*/ 83249 h 114046"/>
                <a:gd name="connsiteX13" fmla="*/ 27103 w 96500"/>
                <a:gd name="connsiteY13" fmla="*/ 79740 h 114046"/>
                <a:gd name="connsiteX14" fmla="*/ 32367 w 96500"/>
                <a:gd name="connsiteY14" fmla="*/ 90268 h 114046"/>
                <a:gd name="connsiteX15" fmla="*/ 50790 w 96500"/>
                <a:gd name="connsiteY15" fmla="*/ 97286 h 114046"/>
                <a:gd name="connsiteX16" fmla="*/ 66581 w 96500"/>
                <a:gd name="connsiteY16" fmla="*/ 93777 h 114046"/>
                <a:gd name="connsiteX17" fmla="*/ 72722 w 96500"/>
                <a:gd name="connsiteY17" fmla="*/ 82372 h 114046"/>
                <a:gd name="connsiteX18" fmla="*/ 68336 w 96500"/>
                <a:gd name="connsiteY18" fmla="*/ 71845 h 114046"/>
                <a:gd name="connsiteX19" fmla="*/ 51667 w 96500"/>
                <a:gd name="connsiteY19" fmla="*/ 67458 h 114046"/>
                <a:gd name="connsiteX20" fmla="*/ 41140 w 96500"/>
                <a:gd name="connsiteY20" fmla="*/ 67458 h 114046"/>
                <a:gd name="connsiteX21" fmla="*/ 41140 w 96500"/>
                <a:gd name="connsiteY21" fmla="*/ 51667 h 114046"/>
                <a:gd name="connsiteX22" fmla="*/ 51667 w 96500"/>
                <a:gd name="connsiteY22" fmla="*/ 51667 h 114046"/>
                <a:gd name="connsiteX23" fmla="*/ 64827 w 96500"/>
                <a:gd name="connsiteY23" fmla="*/ 49035 h 114046"/>
                <a:gd name="connsiteX24" fmla="*/ 71845 w 96500"/>
                <a:gd name="connsiteY24" fmla="*/ 37631 h 114046"/>
                <a:gd name="connsiteX25" fmla="*/ 67458 w 96500"/>
                <a:gd name="connsiteY25" fmla="*/ 28858 h 114046"/>
                <a:gd name="connsiteX26" fmla="*/ 52545 w 96500"/>
                <a:gd name="connsiteY26" fmla="*/ 24472 h 114046"/>
                <a:gd name="connsiteX27" fmla="*/ 34999 w 96500"/>
                <a:gd name="connsiteY27" fmla="*/ 29735 h 114046"/>
                <a:gd name="connsiteX28" fmla="*/ 27981 w 96500"/>
                <a:gd name="connsiteY28" fmla="*/ 42017 h 114046"/>
                <a:gd name="connsiteX29" fmla="*/ 8680 w 96500"/>
                <a:gd name="connsiteY29" fmla="*/ 35876 h 1140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96500" h="114046">
                  <a:moveTo>
                    <a:pt x="8680" y="35876"/>
                  </a:moveTo>
                  <a:cubicBezTo>
                    <a:pt x="11312" y="23594"/>
                    <a:pt x="19208" y="16576"/>
                    <a:pt x="25349" y="13067"/>
                  </a:cubicBezTo>
                  <a:cubicBezTo>
                    <a:pt x="28858" y="10435"/>
                    <a:pt x="38508" y="6049"/>
                    <a:pt x="54299" y="6049"/>
                  </a:cubicBezTo>
                  <a:cubicBezTo>
                    <a:pt x="64827" y="6049"/>
                    <a:pt x="74477" y="7803"/>
                    <a:pt x="82372" y="12190"/>
                  </a:cubicBezTo>
                  <a:cubicBezTo>
                    <a:pt x="93777" y="18331"/>
                    <a:pt x="96409" y="27981"/>
                    <a:pt x="96409" y="34122"/>
                  </a:cubicBezTo>
                  <a:cubicBezTo>
                    <a:pt x="96409" y="41140"/>
                    <a:pt x="92900" y="54299"/>
                    <a:pt x="75354" y="56931"/>
                  </a:cubicBezTo>
                  <a:lnTo>
                    <a:pt x="75354" y="56931"/>
                  </a:lnTo>
                  <a:cubicBezTo>
                    <a:pt x="81495" y="57808"/>
                    <a:pt x="88513" y="60440"/>
                    <a:pt x="92022" y="64826"/>
                  </a:cubicBezTo>
                  <a:cubicBezTo>
                    <a:pt x="95531" y="68336"/>
                    <a:pt x="98163" y="75354"/>
                    <a:pt x="98163" y="82372"/>
                  </a:cubicBezTo>
                  <a:cubicBezTo>
                    <a:pt x="98163" y="92899"/>
                    <a:pt x="92022" y="101672"/>
                    <a:pt x="84127" y="106936"/>
                  </a:cubicBezTo>
                  <a:cubicBezTo>
                    <a:pt x="74477" y="113077"/>
                    <a:pt x="62195" y="113954"/>
                    <a:pt x="52545" y="113954"/>
                  </a:cubicBezTo>
                  <a:cubicBezTo>
                    <a:pt x="42894" y="113954"/>
                    <a:pt x="28858" y="113077"/>
                    <a:pt x="18331" y="105181"/>
                  </a:cubicBezTo>
                  <a:cubicBezTo>
                    <a:pt x="13067" y="100795"/>
                    <a:pt x="7803" y="92899"/>
                    <a:pt x="6049" y="83249"/>
                  </a:cubicBezTo>
                  <a:lnTo>
                    <a:pt x="27103" y="79740"/>
                  </a:lnTo>
                  <a:cubicBezTo>
                    <a:pt x="27981" y="83249"/>
                    <a:pt x="29735" y="87636"/>
                    <a:pt x="32367" y="90268"/>
                  </a:cubicBezTo>
                  <a:cubicBezTo>
                    <a:pt x="37631" y="96409"/>
                    <a:pt x="45526" y="97286"/>
                    <a:pt x="50790" y="97286"/>
                  </a:cubicBezTo>
                  <a:cubicBezTo>
                    <a:pt x="56054" y="97286"/>
                    <a:pt x="61317" y="96409"/>
                    <a:pt x="66581" y="93777"/>
                  </a:cubicBezTo>
                  <a:cubicBezTo>
                    <a:pt x="70967" y="91145"/>
                    <a:pt x="72722" y="86758"/>
                    <a:pt x="72722" y="82372"/>
                  </a:cubicBezTo>
                  <a:cubicBezTo>
                    <a:pt x="72722" y="77986"/>
                    <a:pt x="71845" y="74477"/>
                    <a:pt x="68336" y="71845"/>
                  </a:cubicBezTo>
                  <a:cubicBezTo>
                    <a:pt x="63949" y="68336"/>
                    <a:pt x="57808" y="67458"/>
                    <a:pt x="51667" y="67458"/>
                  </a:cubicBezTo>
                  <a:lnTo>
                    <a:pt x="41140" y="67458"/>
                  </a:lnTo>
                  <a:lnTo>
                    <a:pt x="41140" y="51667"/>
                  </a:lnTo>
                  <a:lnTo>
                    <a:pt x="51667" y="51667"/>
                  </a:lnTo>
                  <a:cubicBezTo>
                    <a:pt x="56054" y="51667"/>
                    <a:pt x="61317" y="50790"/>
                    <a:pt x="64827" y="49035"/>
                  </a:cubicBezTo>
                  <a:cubicBezTo>
                    <a:pt x="69213" y="46404"/>
                    <a:pt x="71845" y="42894"/>
                    <a:pt x="71845" y="37631"/>
                  </a:cubicBezTo>
                  <a:cubicBezTo>
                    <a:pt x="71845" y="34122"/>
                    <a:pt x="70967" y="31490"/>
                    <a:pt x="67458" y="28858"/>
                  </a:cubicBezTo>
                  <a:cubicBezTo>
                    <a:pt x="63072" y="25349"/>
                    <a:pt x="56054" y="24472"/>
                    <a:pt x="52545" y="24472"/>
                  </a:cubicBezTo>
                  <a:cubicBezTo>
                    <a:pt x="48158" y="24472"/>
                    <a:pt x="41140" y="25349"/>
                    <a:pt x="34999" y="29735"/>
                  </a:cubicBezTo>
                  <a:cubicBezTo>
                    <a:pt x="32367" y="31490"/>
                    <a:pt x="29735" y="35876"/>
                    <a:pt x="27981" y="42017"/>
                  </a:cubicBezTo>
                  <a:lnTo>
                    <a:pt x="8680" y="35876"/>
                  </a:lnTo>
                  <a:close/>
                </a:path>
              </a:pathLst>
            </a:custGeom>
            <a:solidFill>
              <a:srgbClr val="FFFFFF"/>
            </a:solidFill>
            <a:ln w="8756" cap="flat">
              <a:noFill/>
              <a:prstDash val="solid"/>
              <a:miter/>
            </a:ln>
          </p:spPr>
          <p:txBody>
            <a:bodyPr rtlCol="0" anchor="ctr"/>
            <a:lstStyle/>
            <a:p>
              <a:pPr eaLnBrk="1" hangingPunct="1"/>
              <a:endParaRPr lang="ru-RU" sz="1700" dirty="0">
                <a:solidFill>
                  <a:srgbClr val="000000"/>
                </a:solidFill>
                <a:latin typeface="Arial" charset="0"/>
                <a:cs typeface="+mn-cs"/>
              </a:endParaRPr>
            </a:p>
          </p:txBody>
        </p:sp>
        <p:sp>
          <p:nvSpPr>
            <p:cNvPr id="88" name="Freeform: Shape 87">
              <a:extLst>
                <a:ext uri="{FF2B5EF4-FFF2-40B4-BE49-F238E27FC236}">
                  <a16:creationId xmlns="" xmlns:a16="http://schemas.microsoft.com/office/drawing/2014/main" id="{F0582C5A-0A79-4B0D-886F-9C169642233F}"/>
                </a:ext>
              </a:extLst>
            </p:cNvPr>
            <p:cNvSpPr/>
            <p:nvPr/>
          </p:nvSpPr>
          <p:spPr>
            <a:xfrm>
              <a:off x="7546610" y="769583"/>
              <a:ext cx="122819" cy="149138"/>
            </a:xfrm>
            <a:custGeom>
              <a:avLst/>
              <a:gdLst>
                <a:gd name="connsiteX0" fmla="*/ 38508 w 122819"/>
                <a:gd name="connsiteY0" fmla="*/ 120095 h 149137"/>
                <a:gd name="connsiteX1" fmla="*/ 64827 w 122819"/>
                <a:gd name="connsiteY1" fmla="*/ 120095 h 149137"/>
                <a:gd name="connsiteX2" fmla="*/ 78863 w 122819"/>
                <a:gd name="connsiteY2" fmla="*/ 114831 h 149137"/>
                <a:gd name="connsiteX3" fmla="*/ 84127 w 122819"/>
                <a:gd name="connsiteY3" fmla="*/ 101672 h 149137"/>
                <a:gd name="connsiteX4" fmla="*/ 78863 w 122819"/>
                <a:gd name="connsiteY4" fmla="*/ 88513 h 149137"/>
                <a:gd name="connsiteX5" fmla="*/ 63949 w 122819"/>
                <a:gd name="connsiteY5" fmla="*/ 83249 h 149137"/>
                <a:gd name="connsiteX6" fmla="*/ 38508 w 122819"/>
                <a:gd name="connsiteY6" fmla="*/ 83249 h 149137"/>
                <a:gd name="connsiteX7" fmla="*/ 38508 w 122819"/>
                <a:gd name="connsiteY7" fmla="*/ 120095 h 149137"/>
                <a:gd name="connsiteX8" fmla="*/ 106059 w 122819"/>
                <a:gd name="connsiteY8" fmla="*/ 30613 h 149137"/>
                <a:gd name="connsiteX9" fmla="*/ 39385 w 122819"/>
                <a:gd name="connsiteY9" fmla="*/ 30613 h 149137"/>
                <a:gd name="connsiteX10" fmla="*/ 39385 w 122819"/>
                <a:gd name="connsiteY10" fmla="*/ 61317 h 149137"/>
                <a:gd name="connsiteX11" fmla="*/ 69213 w 122819"/>
                <a:gd name="connsiteY11" fmla="*/ 61317 h 149137"/>
                <a:gd name="connsiteX12" fmla="*/ 100795 w 122819"/>
                <a:gd name="connsiteY12" fmla="*/ 69213 h 149137"/>
                <a:gd name="connsiteX13" fmla="*/ 117463 w 122819"/>
                <a:gd name="connsiteY13" fmla="*/ 101672 h 149137"/>
                <a:gd name="connsiteX14" fmla="*/ 105182 w 122819"/>
                <a:gd name="connsiteY14" fmla="*/ 133254 h 149137"/>
                <a:gd name="connsiteX15" fmla="*/ 70967 w 122819"/>
                <a:gd name="connsiteY15" fmla="*/ 144659 h 149137"/>
                <a:gd name="connsiteX16" fmla="*/ 6049 w 122819"/>
                <a:gd name="connsiteY16" fmla="*/ 144659 h 149137"/>
                <a:gd name="connsiteX17" fmla="*/ 6049 w 122819"/>
                <a:gd name="connsiteY17" fmla="*/ 6049 h 149137"/>
                <a:gd name="connsiteX18" fmla="*/ 105182 w 122819"/>
                <a:gd name="connsiteY18" fmla="*/ 6049 h 149137"/>
                <a:gd name="connsiteX19" fmla="*/ 105182 w 122819"/>
                <a:gd name="connsiteY19" fmla="*/ 30613 h 1491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22819" h="149137">
                  <a:moveTo>
                    <a:pt x="38508" y="120095"/>
                  </a:moveTo>
                  <a:lnTo>
                    <a:pt x="64827" y="120095"/>
                  </a:lnTo>
                  <a:cubicBezTo>
                    <a:pt x="70090" y="120095"/>
                    <a:pt x="74477" y="120095"/>
                    <a:pt x="78863" y="114831"/>
                  </a:cubicBezTo>
                  <a:cubicBezTo>
                    <a:pt x="83249" y="110445"/>
                    <a:pt x="84127" y="105181"/>
                    <a:pt x="84127" y="101672"/>
                  </a:cubicBezTo>
                  <a:cubicBezTo>
                    <a:pt x="84127" y="97286"/>
                    <a:pt x="83249" y="92899"/>
                    <a:pt x="78863" y="88513"/>
                  </a:cubicBezTo>
                  <a:cubicBezTo>
                    <a:pt x="74477" y="84127"/>
                    <a:pt x="68336" y="83249"/>
                    <a:pt x="63949" y="83249"/>
                  </a:cubicBezTo>
                  <a:lnTo>
                    <a:pt x="38508" y="83249"/>
                  </a:lnTo>
                  <a:lnTo>
                    <a:pt x="38508" y="120095"/>
                  </a:lnTo>
                  <a:close/>
                  <a:moveTo>
                    <a:pt x="106059" y="30613"/>
                  </a:moveTo>
                  <a:lnTo>
                    <a:pt x="39385" y="30613"/>
                  </a:lnTo>
                  <a:lnTo>
                    <a:pt x="39385" y="61317"/>
                  </a:lnTo>
                  <a:lnTo>
                    <a:pt x="69213" y="61317"/>
                  </a:lnTo>
                  <a:cubicBezTo>
                    <a:pt x="79740" y="61317"/>
                    <a:pt x="90268" y="62195"/>
                    <a:pt x="100795" y="69213"/>
                  </a:cubicBezTo>
                  <a:cubicBezTo>
                    <a:pt x="111322" y="76231"/>
                    <a:pt x="117463" y="86758"/>
                    <a:pt x="117463" y="101672"/>
                  </a:cubicBezTo>
                  <a:cubicBezTo>
                    <a:pt x="117463" y="115709"/>
                    <a:pt x="112200" y="126236"/>
                    <a:pt x="105182" y="133254"/>
                  </a:cubicBezTo>
                  <a:cubicBezTo>
                    <a:pt x="94654" y="143782"/>
                    <a:pt x="83249" y="144659"/>
                    <a:pt x="70967" y="144659"/>
                  </a:cubicBezTo>
                  <a:lnTo>
                    <a:pt x="6049" y="144659"/>
                  </a:lnTo>
                  <a:lnTo>
                    <a:pt x="6049" y="6049"/>
                  </a:lnTo>
                  <a:lnTo>
                    <a:pt x="105182" y="6049"/>
                  </a:lnTo>
                  <a:lnTo>
                    <a:pt x="105182" y="30613"/>
                  </a:lnTo>
                  <a:close/>
                </a:path>
              </a:pathLst>
            </a:custGeom>
            <a:solidFill>
              <a:srgbClr val="FFFFFF"/>
            </a:solidFill>
            <a:ln w="8756" cap="flat">
              <a:noFill/>
              <a:prstDash val="solid"/>
              <a:miter/>
            </a:ln>
          </p:spPr>
          <p:txBody>
            <a:bodyPr rtlCol="0" anchor="ctr"/>
            <a:lstStyle/>
            <a:p>
              <a:pPr eaLnBrk="1" hangingPunct="1"/>
              <a:endParaRPr lang="ru-RU" sz="1700" dirty="0">
                <a:solidFill>
                  <a:srgbClr val="000000"/>
                </a:solidFill>
                <a:latin typeface="Arial" charset="0"/>
                <a:cs typeface="+mn-cs"/>
              </a:endParaRPr>
            </a:p>
          </p:txBody>
        </p:sp>
        <p:sp>
          <p:nvSpPr>
            <p:cNvPr id="89" name="Freeform: Shape 88">
              <a:extLst>
                <a:ext uri="{FF2B5EF4-FFF2-40B4-BE49-F238E27FC236}">
                  <a16:creationId xmlns="" xmlns:a16="http://schemas.microsoft.com/office/drawing/2014/main" id="{95182332-E7FE-4267-A3EF-B31376739746}"/>
                </a:ext>
              </a:extLst>
            </p:cNvPr>
            <p:cNvSpPr/>
            <p:nvPr/>
          </p:nvSpPr>
          <p:spPr>
            <a:xfrm>
              <a:off x="7670307" y="802920"/>
              <a:ext cx="105274" cy="114046"/>
            </a:xfrm>
            <a:custGeom>
              <a:avLst/>
              <a:gdLst>
                <a:gd name="connsiteX0" fmla="*/ 66581 w 105273"/>
                <a:gd name="connsiteY0" fmla="*/ 62195 h 114046"/>
                <a:gd name="connsiteX1" fmla="*/ 40263 w 105273"/>
                <a:gd name="connsiteY1" fmla="*/ 70967 h 114046"/>
                <a:gd name="connsiteX2" fmla="*/ 36754 w 105273"/>
                <a:gd name="connsiteY2" fmla="*/ 80618 h 114046"/>
                <a:gd name="connsiteX3" fmla="*/ 41140 w 105273"/>
                <a:gd name="connsiteY3" fmla="*/ 89390 h 114046"/>
                <a:gd name="connsiteX4" fmla="*/ 52545 w 105273"/>
                <a:gd name="connsiteY4" fmla="*/ 92899 h 114046"/>
                <a:gd name="connsiteX5" fmla="*/ 70090 w 105273"/>
                <a:gd name="connsiteY5" fmla="*/ 85004 h 114046"/>
                <a:gd name="connsiteX6" fmla="*/ 75354 w 105273"/>
                <a:gd name="connsiteY6" fmla="*/ 66581 h 114046"/>
                <a:gd name="connsiteX7" fmla="*/ 75354 w 105273"/>
                <a:gd name="connsiteY7" fmla="*/ 61317 h 114046"/>
                <a:gd name="connsiteX8" fmla="*/ 66581 w 105273"/>
                <a:gd name="connsiteY8" fmla="*/ 62195 h 114046"/>
                <a:gd name="connsiteX9" fmla="*/ 9558 w 105273"/>
                <a:gd name="connsiteY9" fmla="*/ 36753 h 114046"/>
                <a:gd name="connsiteX10" fmla="*/ 27103 w 105273"/>
                <a:gd name="connsiteY10" fmla="*/ 12190 h 114046"/>
                <a:gd name="connsiteX11" fmla="*/ 59563 w 105273"/>
                <a:gd name="connsiteY11" fmla="*/ 6049 h 114046"/>
                <a:gd name="connsiteX12" fmla="*/ 101672 w 105273"/>
                <a:gd name="connsiteY12" fmla="*/ 24472 h 114046"/>
                <a:gd name="connsiteX13" fmla="*/ 105181 w 105273"/>
                <a:gd name="connsiteY13" fmla="*/ 49035 h 114046"/>
                <a:gd name="connsiteX14" fmla="*/ 105181 w 105273"/>
                <a:gd name="connsiteY14" fmla="*/ 88513 h 114046"/>
                <a:gd name="connsiteX15" fmla="*/ 107813 w 105273"/>
                <a:gd name="connsiteY15" fmla="*/ 110445 h 114046"/>
                <a:gd name="connsiteX16" fmla="*/ 78863 w 105273"/>
                <a:gd name="connsiteY16" fmla="*/ 110445 h 114046"/>
                <a:gd name="connsiteX17" fmla="*/ 77108 w 105273"/>
                <a:gd name="connsiteY17" fmla="*/ 93777 h 114046"/>
                <a:gd name="connsiteX18" fmla="*/ 42894 w 105273"/>
                <a:gd name="connsiteY18" fmla="*/ 112200 h 114046"/>
                <a:gd name="connsiteX19" fmla="*/ 16576 w 105273"/>
                <a:gd name="connsiteY19" fmla="*/ 104304 h 114046"/>
                <a:gd name="connsiteX20" fmla="*/ 6049 w 105273"/>
                <a:gd name="connsiteY20" fmla="*/ 81495 h 114046"/>
                <a:gd name="connsiteX21" fmla="*/ 27981 w 105273"/>
                <a:gd name="connsiteY21" fmla="*/ 51667 h 114046"/>
                <a:gd name="connsiteX22" fmla="*/ 65704 w 105273"/>
                <a:gd name="connsiteY22" fmla="*/ 44649 h 114046"/>
                <a:gd name="connsiteX23" fmla="*/ 75354 w 105273"/>
                <a:gd name="connsiteY23" fmla="*/ 44649 h 114046"/>
                <a:gd name="connsiteX24" fmla="*/ 75354 w 105273"/>
                <a:gd name="connsiteY24" fmla="*/ 42017 h 114046"/>
                <a:gd name="connsiteX25" fmla="*/ 72722 w 105273"/>
                <a:gd name="connsiteY25" fmla="*/ 29735 h 114046"/>
                <a:gd name="connsiteX26" fmla="*/ 57808 w 105273"/>
                <a:gd name="connsiteY26" fmla="*/ 25349 h 114046"/>
                <a:gd name="connsiteX27" fmla="*/ 44649 w 105273"/>
                <a:gd name="connsiteY27" fmla="*/ 27981 h 114046"/>
                <a:gd name="connsiteX28" fmla="*/ 37631 w 105273"/>
                <a:gd name="connsiteY28" fmla="*/ 38508 h 114046"/>
                <a:gd name="connsiteX29" fmla="*/ 9558 w 105273"/>
                <a:gd name="connsiteY29" fmla="*/ 36753 h 1140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105273" h="114046">
                  <a:moveTo>
                    <a:pt x="66581" y="62195"/>
                  </a:moveTo>
                  <a:cubicBezTo>
                    <a:pt x="56054" y="63072"/>
                    <a:pt x="46404" y="63949"/>
                    <a:pt x="40263" y="70967"/>
                  </a:cubicBezTo>
                  <a:cubicBezTo>
                    <a:pt x="38508" y="72722"/>
                    <a:pt x="36754" y="76231"/>
                    <a:pt x="36754" y="80618"/>
                  </a:cubicBezTo>
                  <a:cubicBezTo>
                    <a:pt x="36754" y="85004"/>
                    <a:pt x="39385" y="88513"/>
                    <a:pt x="41140" y="89390"/>
                  </a:cubicBezTo>
                  <a:cubicBezTo>
                    <a:pt x="43772" y="92022"/>
                    <a:pt x="48158" y="92899"/>
                    <a:pt x="52545" y="92899"/>
                  </a:cubicBezTo>
                  <a:cubicBezTo>
                    <a:pt x="58686" y="92899"/>
                    <a:pt x="65704" y="90268"/>
                    <a:pt x="70090" y="85004"/>
                  </a:cubicBezTo>
                  <a:cubicBezTo>
                    <a:pt x="70967" y="84127"/>
                    <a:pt x="75354" y="77986"/>
                    <a:pt x="75354" y="66581"/>
                  </a:cubicBezTo>
                  <a:lnTo>
                    <a:pt x="75354" y="61317"/>
                  </a:lnTo>
                  <a:lnTo>
                    <a:pt x="66581" y="62195"/>
                  </a:lnTo>
                  <a:close/>
                  <a:moveTo>
                    <a:pt x="9558" y="36753"/>
                  </a:moveTo>
                  <a:cubicBezTo>
                    <a:pt x="13067" y="22717"/>
                    <a:pt x="21840" y="15699"/>
                    <a:pt x="27103" y="12190"/>
                  </a:cubicBezTo>
                  <a:cubicBezTo>
                    <a:pt x="34999" y="7803"/>
                    <a:pt x="45526" y="6049"/>
                    <a:pt x="59563" y="6049"/>
                  </a:cubicBezTo>
                  <a:cubicBezTo>
                    <a:pt x="76231" y="6049"/>
                    <a:pt x="93777" y="8681"/>
                    <a:pt x="101672" y="24472"/>
                  </a:cubicBezTo>
                  <a:cubicBezTo>
                    <a:pt x="106059" y="32367"/>
                    <a:pt x="105181" y="42017"/>
                    <a:pt x="105181" y="49035"/>
                  </a:cubicBezTo>
                  <a:lnTo>
                    <a:pt x="105181" y="88513"/>
                  </a:lnTo>
                  <a:cubicBezTo>
                    <a:pt x="105181" y="96409"/>
                    <a:pt x="106059" y="104304"/>
                    <a:pt x="107813" y="110445"/>
                  </a:cubicBezTo>
                  <a:lnTo>
                    <a:pt x="78863" y="110445"/>
                  </a:lnTo>
                  <a:cubicBezTo>
                    <a:pt x="77986" y="106059"/>
                    <a:pt x="77108" y="100795"/>
                    <a:pt x="77108" y="93777"/>
                  </a:cubicBezTo>
                  <a:cubicBezTo>
                    <a:pt x="73599" y="100795"/>
                    <a:pt x="63949" y="112200"/>
                    <a:pt x="42894" y="112200"/>
                  </a:cubicBezTo>
                  <a:cubicBezTo>
                    <a:pt x="33244" y="112200"/>
                    <a:pt x="23594" y="109568"/>
                    <a:pt x="16576" y="104304"/>
                  </a:cubicBezTo>
                  <a:cubicBezTo>
                    <a:pt x="10435" y="99040"/>
                    <a:pt x="6049" y="90268"/>
                    <a:pt x="6049" y="81495"/>
                  </a:cubicBezTo>
                  <a:cubicBezTo>
                    <a:pt x="6049" y="70967"/>
                    <a:pt x="10435" y="58686"/>
                    <a:pt x="27981" y="51667"/>
                  </a:cubicBezTo>
                  <a:cubicBezTo>
                    <a:pt x="39385" y="47281"/>
                    <a:pt x="57808" y="45526"/>
                    <a:pt x="65704" y="44649"/>
                  </a:cubicBezTo>
                  <a:lnTo>
                    <a:pt x="75354" y="44649"/>
                  </a:lnTo>
                  <a:lnTo>
                    <a:pt x="75354" y="42017"/>
                  </a:lnTo>
                  <a:cubicBezTo>
                    <a:pt x="75354" y="39385"/>
                    <a:pt x="75354" y="33244"/>
                    <a:pt x="72722" y="29735"/>
                  </a:cubicBezTo>
                  <a:cubicBezTo>
                    <a:pt x="69213" y="25349"/>
                    <a:pt x="61317" y="25349"/>
                    <a:pt x="57808" y="25349"/>
                  </a:cubicBezTo>
                  <a:cubicBezTo>
                    <a:pt x="53422" y="25349"/>
                    <a:pt x="48158" y="25349"/>
                    <a:pt x="44649" y="27981"/>
                  </a:cubicBezTo>
                  <a:cubicBezTo>
                    <a:pt x="42017" y="29735"/>
                    <a:pt x="38508" y="33244"/>
                    <a:pt x="37631" y="38508"/>
                  </a:cubicBezTo>
                  <a:lnTo>
                    <a:pt x="9558" y="36753"/>
                  </a:lnTo>
                  <a:close/>
                </a:path>
              </a:pathLst>
            </a:custGeom>
            <a:solidFill>
              <a:srgbClr val="FFFFFF"/>
            </a:solidFill>
            <a:ln w="8756" cap="flat">
              <a:noFill/>
              <a:prstDash val="solid"/>
              <a:miter/>
            </a:ln>
          </p:spPr>
          <p:txBody>
            <a:bodyPr rtlCol="0" anchor="ctr"/>
            <a:lstStyle/>
            <a:p>
              <a:pPr eaLnBrk="1" hangingPunct="1"/>
              <a:endParaRPr lang="ru-RU" sz="1700" dirty="0">
                <a:solidFill>
                  <a:srgbClr val="000000"/>
                </a:solidFill>
                <a:latin typeface="Arial" charset="0"/>
                <a:cs typeface="+mn-cs"/>
              </a:endParaRPr>
            </a:p>
          </p:txBody>
        </p:sp>
        <p:sp>
          <p:nvSpPr>
            <p:cNvPr id="90" name="Freeform: Shape 89">
              <a:extLst>
                <a:ext uri="{FF2B5EF4-FFF2-40B4-BE49-F238E27FC236}">
                  <a16:creationId xmlns="" xmlns:a16="http://schemas.microsoft.com/office/drawing/2014/main" id="{8163A393-9B3D-4717-989C-74AD91276174}"/>
                </a:ext>
              </a:extLst>
            </p:cNvPr>
            <p:cNvSpPr/>
            <p:nvPr/>
          </p:nvSpPr>
          <p:spPr>
            <a:xfrm>
              <a:off x="7793126" y="804675"/>
              <a:ext cx="96501" cy="114046"/>
            </a:xfrm>
            <a:custGeom>
              <a:avLst/>
              <a:gdLst>
                <a:gd name="connsiteX0" fmla="*/ 35876 w 96500"/>
                <a:gd name="connsiteY0" fmla="*/ 6049 h 114046"/>
                <a:gd name="connsiteX1" fmla="*/ 35876 w 96500"/>
                <a:gd name="connsiteY1" fmla="*/ 44649 h 114046"/>
                <a:gd name="connsiteX2" fmla="*/ 68336 w 96500"/>
                <a:gd name="connsiteY2" fmla="*/ 44649 h 114046"/>
                <a:gd name="connsiteX3" fmla="*/ 68336 w 96500"/>
                <a:gd name="connsiteY3" fmla="*/ 6049 h 114046"/>
                <a:gd name="connsiteX4" fmla="*/ 99040 w 96500"/>
                <a:gd name="connsiteY4" fmla="*/ 6049 h 114046"/>
                <a:gd name="connsiteX5" fmla="*/ 99040 w 96500"/>
                <a:gd name="connsiteY5" fmla="*/ 109568 h 114046"/>
                <a:gd name="connsiteX6" fmla="*/ 68336 w 96500"/>
                <a:gd name="connsiteY6" fmla="*/ 109568 h 114046"/>
                <a:gd name="connsiteX7" fmla="*/ 68336 w 96500"/>
                <a:gd name="connsiteY7" fmla="*/ 66581 h 114046"/>
                <a:gd name="connsiteX8" fmla="*/ 35876 w 96500"/>
                <a:gd name="connsiteY8" fmla="*/ 66581 h 114046"/>
                <a:gd name="connsiteX9" fmla="*/ 35876 w 96500"/>
                <a:gd name="connsiteY9" fmla="*/ 109568 h 114046"/>
                <a:gd name="connsiteX10" fmla="*/ 6049 w 96500"/>
                <a:gd name="connsiteY10" fmla="*/ 109568 h 114046"/>
                <a:gd name="connsiteX11" fmla="*/ 6049 w 96500"/>
                <a:gd name="connsiteY11" fmla="*/ 6049 h 1140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96500" h="114046">
                  <a:moveTo>
                    <a:pt x="35876" y="6049"/>
                  </a:moveTo>
                  <a:lnTo>
                    <a:pt x="35876" y="44649"/>
                  </a:lnTo>
                  <a:lnTo>
                    <a:pt x="68336" y="44649"/>
                  </a:lnTo>
                  <a:lnTo>
                    <a:pt x="68336" y="6049"/>
                  </a:lnTo>
                  <a:lnTo>
                    <a:pt x="99040" y="6049"/>
                  </a:lnTo>
                  <a:lnTo>
                    <a:pt x="99040" y="109568"/>
                  </a:lnTo>
                  <a:lnTo>
                    <a:pt x="68336" y="109568"/>
                  </a:lnTo>
                  <a:lnTo>
                    <a:pt x="68336" y="66581"/>
                  </a:lnTo>
                  <a:lnTo>
                    <a:pt x="35876" y="66581"/>
                  </a:lnTo>
                  <a:lnTo>
                    <a:pt x="35876" y="109568"/>
                  </a:lnTo>
                  <a:lnTo>
                    <a:pt x="6049" y="109568"/>
                  </a:lnTo>
                  <a:lnTo>
                    <a:pt x="6049" y="6049"/>
                  </a:lnTo>
                  <a:close/>
                </a:path>
              </a:pathLst>
            </a:custGeom>
            <a:solidFill>
              <a:srgbClr val="FFFFFF"/>
            </a:solidFill>
            <a:ln w="8756" cap="flat">
              <a:noFill/>
              <a:prstDash val="solid"/>
              <a:miter/>
            </a:ln>
          </p:spPr>
          <p:txBody>
            <a:bodyPr rtlCol="0" anchor="ctr"/>
            <a:lstStyle/>
            <a:p>
              <a:pPr eaLnBrk="1" hangingPunct="1"/>
              <a:endParaRPr lang="ru-RU" sz="1700" dirty="0">
                <a:solidFill>
                  <a:srgbClr val="000000"/>
                </a:solidFill>
                <a:latin typeface="Arial" charset="0"/>
                <a:cs typeface="+mn-cs"/>
              </a:endParaRPr>
            </a:p>
          </p:txBody>
        </p:sp>
        <p:sp>
          <p:nvSpPr>
            <p:cNvPr id="91" name="Freeform: Shape 90">
              <a:extLst>
                <a:ext uri="{FF2B5EF4-FFF2-40B4-BE49-F238E27FC236}">
                  <a16:creationId xmlns="" xmlns:a16="http://schemas.microsoft.com/office/drawing/2014/main" id="{9081B07F-7C9F-4A7D-B151-1B04537A8E09}"/>
                </a:ext>
              </a:extLst>
            </p:cNvPr>
            <p:cNvSpPr/>
            <p:nvPr/>
          </p:nvSpPr>
          <p:spPr>
            <a:xfrm>
              <a:off x="7910682" y="804675"/>
              <a:ext cx="105274" cy="114046"/>
            </a:xfrm>
            <a:custGeom>
              <a:avLst/>
              <a:gdLst>
                <a:gd name="connsiteX0" fmla="*/ 34999 w 105273"/>
                <a:gd name="connsiteY0" fmla="*/ 6049 h 114046"/>
                <a:gd name="connsiteX1" fmla="*/ 34999 w 105273"/>
                <a:gd name="connsiteY1" fmla="*/ 45526 h 114046"/>
                <a:gd name="connsiteX2" fmla="*/ 42894 w 105273"/>
                <a:gd name="connsiteY2" fmla="*/ 45526 h 114046"/>
                <a:gd name="connsiteX3" fmla="*/ 57808 w 105273"/>
                <a:gd name="connsiteY3" fmla="*/ 36753 h 114046"/>
                <a:gd name="connsiteX4" fmla="*/ 65704 w 105273"/>
                <a:gd name="connsiteY4" fmla="*/ 13944 h 114046"/>
                <a:gd name="connsiteX5" fmla="*/ 75354 w 105273"/>
                <a:gd name="connsiteY5" fmla="*/ 6049 h 114046"/>
                <a:gd name="connsiteX6" fmla="*/ 99918 w 105273"/>
                <a:gd name="connsiteY6" fmla="*/ 6049 h 114046"/>
                <a:gd name="connsiteX7" fmla="*/ 92022 w 105273"/>
                <a:gd name="connsiteY7" fmla="*/ 17453 h 114046"/>
                <a:gd name="connsiteX8" fmla="*/ 84127 w 105273"/>
                <a:gd name="connsiteY8" fmla="*/ 39385 h 114046"/>
                <a:gd name="connsiteX9" fmla="*/ 67458 w 105273"/>
                <a:gd name="connsiteY9" fmla="*/ 53422 h 114046"/>
                <a:gd name="connsiteX10" fmla="*/ 67458 w 105273"/>
                <a:gd name="connsiteY10" fmla="*/ 53422 h 114046"/>
                <a:gd name="connsiteX11" fmla="*/ 83249 w 105273"/>
                <a:gd name="connsiteY11" fmla="*/ 63072 h 114046"/>
                <a:gd name="connsiteX12" fmla="*/ 90268 w 105273"/>
                <a:gd name="connsiteY12" fmla="*/ 79740 h 114046"/>
                <a:gd name="connsiteX13" fmla="*/ 97286 w 105273"/>
                <a:gd name="connsiteY13" fmla="*/ 97286 h 114046"/>
                <a:gd name="connsiteX14" fmla="*/ 104304 w 105273"/>
                <a:gd name="connsiteY14" fmla="*/ 108690 h 114046"/>
                <a:gd name="connsiteX15" fmla="*/ 76231 w 105273"/>
                <a:gd name="connsiteY15" fmla="*/ 108690 h 114046"/>
                <a:gd name="connsiteX16" fmla="*/ 64827 w 105273"/>
                <a:gd name="connsiteY16" fmla="*/ 93777 h 114046"/>
                <a:gd name="connsiteX17" fmla="*/ 59563 w 105273"/>
                <a:gd name="connsiteY17" fmla="*/ 77986 h 114046"/>
                <a:gd name="connsiteX18" fmla="*/ 57808 w 105273"/>
                <a:gd name="connsiteY18" fmla="*/ 74477 h 114046"/>
                <a:gd name="connsiteX19" fmla="*/ 44649 w 105273"/>
                <a:gd name="connsiteY19" fmla="*/ 64826 h 114046"/>
                <a:gd name="connsiteX20" fmla="*/ 35876 w 105273"/>
                <a:gd name="connsiteY20" fmla="*/ 64826 h 114046"/>
                <a:gd name="connsiteX21" fmla="*/ 35876 w 105273"/>
                <a:gd name="connsiteY21" fmla="*/ 107813 h 114046"/>
                <a:gd name="connsiteX22" fmla="*/ 6049 w 105273"/>
                <a:gd name="connsiteY22" fmla="*/ 107813 h 114046"/>
                <a:gd name="connsiteX23" fmla="*/ 6049 w 105273"/>
                <a:gd name="connsiteY23" fmla="*/ 6049 h 114046"/>
                <a:gd name="connsiteX24" fmla="*/ 34999 w 105273"/>
                <a:gd name="connsiteY24" fmla="*/ 6049 h 1140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105273" h="114046">
                  <a:moveTo>
                    <a:pt x="34999" y="6049"/>
                  </a:moveTo>
                  <a:lnTo>
                    <a:pt x="34999" y="45526"/>
                  </a:lnTo>
                  <a:lnTo>
                    <a:pt x="42894" y="45526"/>
                  </a:lnTo>
                  <a:cubicBezTo>
                    <a:pt x="51667" y="45526"/>
                    <a:pt x="55177" y="41140"/>
                    <a:pt x="57808" y="36753"/>
                  </a:cubicBezTo>
                  <a:cubicBezTo>
                    <a:pt x="62195" y="27981"/>
                    <a:pt x="62195" y="20962"/>
                    <a:pt x="65704" y="13944"/>
                  </a:cubicBezTo>
                  <a:cubicBezTo>
                    <a:pt x="68336" y="8681"/>
                    <a:pt x="72722" y="6926"/>
                    <a:pt x="75354" y="6049"/>
                  </a:cubicBezTo>
                  <a:lnTo>
                    <a:pt x="99918" y="6049"/>
                  </a:lnTo>
                  <a:cubicBezTo>
                    <a:pt x="96409" y="9558"/>
                    <a:pt x="93777" y="13944"/>
                    <a:pt x="92022" y="17453"/>
                  </a:cubicBezTo>
                  <a:cubicBezTo>
                    <a:pt x="88513" y="24472"/>
                    <a:pt x="85881" y="34999"/>
                    <a:pt x="84127" y="39385"/>
                  </a:cubicBezTo>
                  <a:cubicBezTo>
                    <a:pt x="81495" y="45526"/>
                    <a:pt x="77986" y="52545"/>
                    <a:pt x="67458" y="53422"/>
                  </a:cubicBezTo>
                  <a:lnTo>
                    <a:pt x="67458" y="53422"/>
                  </a:lnTo>
                  <a:cubicBezTo>
                    <a:pt x="72722" y="54299"/>
                    <a:pt x="78863" y="56931"/>
                    <a:pt x="83249" y="63072"/>
                  </a:cubicBezTo>
                  <a:cubicBezTo>
                    <a:pt x="85881" y="66581"/>
                    <a:pt x="87636" y="71845"/>
                    <a:pt x="90268" y="79740"/>
                  </a:cubicBezTo>
                  <a:cubicBezTo>
                    <a:pt x="92900" y="87636"/>
                    <a:pt x="94654" y="90268"/>
                    <a:pt x="97286" y="97286"/>
                  </a:cubicBezTo>
                  <a:cubicBezTo>
                    <a:pt x="99041" y="101672"/>
                    <a:pt x="100795" y="105181"/>
                    <a:pt x="104304" y="108690"/>
                  </a:cubicBezTo>
                  <a:lnTo>
                    <a:pt x="76231" y="108690"/>
                  </a:lnTo>
                  <a:cubicBezTo>
                    <a:pt x="71845" y="106936"/>
                    <a:pt x="68336" y="104304"/>
                    <a:pt x="64827" y="93777"/>
                  </a:cubicBezTo>
                  <a:cubicBezTo>
                    <a:pt x="62195" y="85881"/>
                    <a:pt x="61317" y="83249"/>
                    <a:pt x="59563" y="77986"/>
                  </a:cubicBezTo>
                  <a:lnTo>
                    <a:pt x="57808" y="74477"/>
                  </a:lnTo>
                  <a:cubicBezTo>
                    <a:pt x="55177" y="66581"/>
                    <a:pt x="50790" y="64826"/>
                    <a:pt x="44649" y="64826"/>
                  </a:cubicBezTo>
                  <a:lnTo>
                    <a:pt x="35876" y="64826"/>
                  </a:lnTo>
                  <a:lnTo>
                    <a:pt x="35876" y="107813"/>
                  </a:lnTo>
                  <a:lnTo>
                    <a:pt x="6049" y="107813"/>
                  </a:lnTo>
                  <a:lnTo>
                    <a:pt x="6049" y="6049"/>
                  </a:lnTo>
                  <a:lnTo>
                    <a:pt x="34999" y="6049"/>
                  </a:lnTo>
                  <a:close/>
                </a:path>
              </a:pathLst>
            </a:custGeom>
            <a:solidFill>
              <a:srgbClr val="FFFFFF"/>
            </a:solidFill>
            <a:ln w="8756" cap="flat">
              <a:noFill/>
              <a:prstDash val="solid"/>
              <a:miter/>
            </a:ln>
          </p:spPr>
          <p:txBody>
            <a:bodyPr rtlCol="0" anchor="ctr"/>
            <a:lstStyle/>
            <a:p>
              <a:pPr eaLnBrk="1" hangingPunct="1"/>
              <a:endParaRPr lang="ru-RU" sz="1700" dirty="0">
                <a:solidFill>
                  <a:srgbClr val="000000"/>
                </a:solidFill>
                <a:latin typeface="Arial" charset="0"/>
                <a:cs typeface="+mn-cs"/>
              </a:endParaRPr>
            </a:p>
          </p:txBody>
        </p:sp>
        <p:sp>
          <p:nvSpPr>
            <p:cNvPr id="92" name="Freeform: Shape 91">
              <a:extLst>
                <a:ext uri="{FF2B5EF4-FFF2-40B4-BE49-F238E27FC236}">
                  <a16:creationId xmlns="" xmlns:a16="http://schemas.microsoft.com/office/drawing/2014/main" id="{369C9C7F-0784-49FF-B592-D3C913E1B752}"/>
                </a:ext>
              </a:extLst>
            </p:cNvPr>
            <p:cNvSpPr/>
            <p:nvPr/>
          </p:nvSpPr>
          <p:spPr>
            <a:xfrm>
              <a:off x="6149978" y="766074"/>
              <a:ext cx="52637" cy="87728"/>
            </a:xfrm>
            <a:custGeom>
              <a:avLst/>
              <a:gdLst>
                <a:gd name="connsiteX0" fmla="*/ 6049 w 52636"/>
                <a:gd name="connsiteY0" fmla="*/ 82372 h 87728"/>
                <a:gd name="connsiteX1" fmla="*/ 52545 w 52636"/>
                <a:gd name="connsiteY1" fmla="*/ 36753 h 87728"/>
                <a:gd name="connsiteX2" fmla="*/ 52545 w 52636"/>
                <a:gd name="connsiteY2" fmla="*/ 6049 h 87728"/>
                <a:gd name="connsiteX3" fmla="*/ 6049 w 52636"/>
                <a:gd name="connsiteY3" fmla="*/ 51667 h 877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2636" h="87728">
                  <a:moveTo>
                    <a:pt x="6049" y="82372"/>
                  </a:moveTo>
                  <a:lnTo>
                    <a:pt x="52545" y="36753"/>
                  </a:lnTo>
                  <a:lnTo>
                    <a:pt x="52545" y="6049"/>
                  </a:lnTo>
                  <a:lnTo>
                    <a:pt x="6049" y="51667"/>
                  </a:lnTo>
                  <a:close/>
                </a:path>
              </a:pathLst>
            </a:custGeom>
            <a:solidFill>
              <a:srgbClr val="FFCB05"/>
            </a:solidFill>
            <a:ln w="8756" cap="flat">
              <a:noFill/>
              <a:prstDash val="solid"/>
              <a:miter/>
            </a:ln>
          </p:spPr>
          <p:txBody>
            <a:bodyPr rtlCol="0" anchor="ctr"/>
            <a:lstStyle/>
            <a:p>
              <a:pPr eaLnBrk="1" hangingPunct="1"/>
              <a:endParaRPr lang="ru-RU" sz="1700" dirty="0">
                <a:solidFill>
                  <a:srgbClr val="000000"/>
                </a:solidFill>
                <a:latin typeface="Arial" charset="0"/>
                <a:cs typeface="+mn-cs"/>
              </a:endParaRPr>
            </a:p>
          </p:txBody>
        </p:sp>
        <p:sp>
          <p:nvSpPr>
            <p:cNvPr id="93" name="Freeform: Shape 92">
              <a:extLst>
                <a:ext uri="{FF2B5EF4-FFF2-40B4-BE49-F238E27FC236}">
                  <a16:creationId xmlns="" xmlns:a16="http://schemas.microsoft.com/office/drawing/2014/main" id="{9280E741-DA8F-4B1A-8879-9E153829E0B1}"/>
                </a:ext>
              </a:extLst>
            </p:cNvPr>
            <p:cNvSpPr/>
            <p:nvPr/>
          </p:nvSpPr>
          <p:spPr>
            <a:xfrm>
              <a:off x="6149978" y="652905"/>
              <a:ext cx="52637" cy="78955"/>
            </a:xfrm>
            <a:custGeom>
              <a:avLst/>
              <a:gdLst>
                <a:gd name="connsiteX0" fmla="*/ 6049 w 52636"/>
                <a:gd name="connsiteY0" fmla="*/ 80618 h 78955"/>
                <a:gd name="connsiteX1" fmla="*/ 52545 w 52636"/>
                <a:gd name="connsiteY1" fmla="*/ 34999 h 78955"/>
                <a:gd name="connsiteX2" fmla="*/ 52545 w 52636"/>
                <a:gd name="connsiteY2" fmla="*/ 6049 h 78955"/>
                <a:gd name="connsiteX3" fmla="*/ 6049 w 52636"/>
                <a:gd name="connsiteY3" fmla="*/ 50790 h 789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2636" h="78955">
                  <a:moveTo>
                    <a:pt x="6049" y="80618"/>
                  </a:moveTo>
                  <a:lnTo>
                    <a:pt x="52545" y="34999"/>
                  </a:lnTo>
                  <a:lnTo>
                    <a:pt x="52545" y="6049"/>
                  </a:lnTo>
                  <a:lnTo>
                    <a:pt x="6049" y="50790"/>
                  </a:lnTo>
                  <a:close/>
                </a:path>
              </a:pathLst>
            </a:custGeom>
            <a:solidFill>
              <a:srgbClr val="FFCB05"/>
            </a:solidFill>
            <a:ln w="8756" cap="flat">
              <a:noFill/>
              <a:prstDash val="solid"/>
              <a:miter/>
            </a:ln>
          </p:spPr>
          <p:txBody>
            <a:bodyPr rtlCol="0" anchor="ctr"/>
            <a:lstStyle/>
            <a:p>
              <a:pPr eaLnBrk="1" hangingPunct="1"/>
              <a:endParaRPr lang="ru-RU" sz="1700" dirty="0">
                <a:solidFill>
                  <a:srgbClr val="000000"/>
                </a:solidFill>
                <a:latin typeface="Arial" charset="0"/>
                <a:cs typeface="+mn-cs"/>
              </a:endParaRPr>
            </a:p>
          </p:txBody>
        </p:sp>
        <p:sp>
          <p:nvSpPr>
            <p:cNvPr id="94" name="Freeform: Shape 93">
              <a:extLst>
                <a:ext uri="{FF2B5EF4-FFF2-40B4-BE49-F238E27FC236}">
                  <a16:creationId xmlns="" xmlns:a16="http://schemas.microsoft.com/office/drawing/2014/main" id="{D555F686-D6E3-4AAB-B616-0986F0A0C066}"/>
                </a:ext>
              </a:extLst>
            </p:cNvPr>
            <p:cNvSpPr/>
            <p:nvPr/>
          </p:nvSpPr>
          <p:spPr>
            <a:xfrm>
              <a:off x="6149978" y="690628"/>
              <a:ext cx="52637" cy="78955"/>
            </a:xfrm>
            <a:custGeom>
              <a:avLst/>
              <a:gdLst>
                <a:gd name="connsiteX0" fmla="*/ 6049 w 52636"/>
                <a:gd name="connsiteY0" fmla="*/ 80618 h 78955"/>
                <a:gd name="connsiteX1" fmla="*/ 52545 w 52636"/>
                <a:gd name="connsiteY1" fmla="*/ 34999 h 78955"/>
                <a:gd name="connsiteX2" fmla="*/ 52545 w 52636"/>
                <a:gd name="connsiteY2" fmla="*/ 6049 h 78955"/>
                <a:gd name="connsiteX3" fmla="*/ 6049 w 52636"/>
                <a:gd name="connsiteY3" fmla="*/ 51667 h 789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2636" h="78955">
                  <a:moveTo>
                    <a:pt x="6049" y="80618"/>
                  </a:moveTo>
                  <a:lnTo>
                    <a:pt x="52545" y="34999"/>
                  </a:lnTo>
                  <a:lnTo>
                    <a:pt x="52545" y="6049"/>
                  </a:lnTo>
                  <a:lnTo>
                    <a:pt x="6049" y="51667"/>
                  </a:lnTo>
                  <a:close/>
                </a:path>
              </a:pathLst>
            </a:custGeom>
            <a:solidFill>
              <a:srgbClr val="FFCB05"/>
            </a:solidFill>
            <a:ln w="8756" cap="flat">
              <a:noFill/>
              <a:prstDash val="solid"/>
              <a:miter/>
            </a:ln>
          </p:spPr>
          <p:txBody>
            <a:bodyPr rtlCol="0" anchor="ctr"/>
            <a:lstStyle/>
            <a:p>
              <a:pPr eaLnBrk="1" hangingPunct="1"/>
              <a:endParaRPr lang="ru-RU" sz="1700" dirty="0">
                <a:solidFill>
                  <a:srgbClr val="000000"/>
                </a:solidFill>
                <a:latin typeface="Arial" charset="0"/>
                <a:cs typeface="+mn-cs"/>
              </a:endParaRPr>
            </a:p>
          </p:txBody>
        </p:sp>
        <p:sp>
          <p:nvSpPr>
            <p:cNvPr id="95" name="Freeform: Shape 94">
              <a:extLst>
                <a:ext uri="{FF2B5EF4-FFF2-40B4-BE49-F238E27FC236}">
                  <a16:creationId xmlns="" xmlns:a16="http://schemas.microsoft.com/office/drawing/2014/main" id="{5EC852EB-AFCD-4D9F-9054-185C5949EC39}"/>
                </a:ext>
              </a:extLst>
            </p:cNvPr>
            <p:cNvSpPr/>
            <p:nvPr/>
          </p:nvSpPr>
          <p:spPr>
            <a:xfrm>
              <a:off x="6097341" y="574827"/>
              <a:ext cx="52637" cy="122819"/>
            </a:xfrm>
            <a:custGeom>
              <a:avLst/>
              <a:gdLst>
                <a:gd name="connsiteX0" fmla="*/ 45526 w 52636"/>
                <a:gd name="connsiteY0" fmla="*/ 84127 h 122819"/>
                <a:gd name="connsiteX1" fmla="*/ 39385 w 52636"/>
                <a:gd name="connsiteY1" fmla="*/ 77986 h 122819"/>
                <a:gd name="connsiteX2" fmla="*/ 39385 w 52636"/>
                <a:gd name="connsiteY2" fmla="*/ 6049 h 122819"/>
                <a:gd name="connsiteX3" fmla="*/ 32367 w 52636"/>
                <a:gd name="connsiteY3" fmla="*/ 6049 h 122819"/>
                <a:gd name="connsiteX4" fmla="*/ 32367 w 52636"/>
                <a:gd name="connsiteY4" fmla="*/ 70967 h 122819"/>
                <a:gd name="connsiteX5" fmla="*/ 26226 w 52636"/>
                <a:gd name="connsiteY5" fmla="*/ 65704 h 122819"/>
                <a:gd name="connsiteX6" fmla="*/ 26226 w 52636"/>
                <a:gd name="connsiteY6" fmla="*/ 6049 h 122819"/>
                <a:gd name="connsiteX7" fmla="*/ 19208 w 52636"/>
                <a:gd name="connsiteY7" fmla="*/ 6049 h 122819"/>
                <a:gd name="connsiteX8" fmla="*/ 19208 w 52636"/>
                <a:gd name="connsiteY8" fmla="*/ 58686 h 122819"/>
                <a:gd name="connsiteX9" fmla="*/ 13067 w 52636"/>
                <a:gd name="connsiteY9" fmla="*/ 52545 h 122819"/>
                <a:gd name="connsiteX10" fmla="*/ 13067 w 52636"/>
                <a:gd name="connsiteY10" fmla="*/ 6049 h 122819"/>
                <a:gd name="connsiteX11" fmla="*/ 6049 w 52636"/>
                <a:gd name="connsiteY11" fmla="*/ 6049 h 122819"/>
                <a:gd name="connsiteX12" fmla="*/ 6049 w 52636"/>
                <a:gd name="connsiteY12" fmla="*/ 74477 h 122819"/>
                <a:gd name="connsiteX13" fmla="*/ 52545 w 52636"/>
                <a:gd name="connsiteY13" fmla="*/ 120095 h 122819"/>
                <a:gd name="connsiteX14" fmla="*/ 52545 w 52636"/>
                <a:gd name="connsiteY14" fmla="*/ 6049 h 122819"/>
                <a:gd name="connsiteX15" fmla="*/ 45526 w 52636"/>
                <a:gd name="connsiteY15" fmla="*/ 6049 h 1228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52636" h="122819">
                  <a:moveTo>
                    <a:pt x="45526" y="84127"/>
                  </a:moveTo>
                  <a:lnTo>
                    <a:pt x="39385" y="77986"/>
                  </a:lnTo>
                  <a:lnTo>
                    <a:pt x="39385" y="6049"/>
                  </a:lnTo>
                  <a:lnTo>
                    <a:pt x="32367" y="6049"/>
                  </a:lnTo>
                  <a:lnTo>
                    <a:pt x="32367" y="70967"/>
                  </a:lnTo>
                  <a:lnTo>
                    <a:pt x="26226" y="65704"/>
                  </a:lnTo>
                  <a:lnTo>
                    <a:pt x="26226" y="6049"/>
                  </a:lnTo>
                  <a:lnTo>
                    <a:pt x="19208" y="6049"/>
                  </a:lnTo>
                  <a:lnTo>
                    <a:pt x="19208" y="58686"/>
                  </a:lnTo>
                  <a:lnTo>
                    <a:pt x="13067" y="52545"/>
                  </a:lnTo>
                  <a:lnTo>
                    <a:pt x="13067" y="6049"/>
                  </a:lnTo>
                  <a:lnTo>
                    <a:pt x="6049" y="6049"/>
                  </a:lnTo>
                  <a:lnTo>
                    <a:pt x="6049" y="74477"/>
                  </a:lnTo>
                  <a:lnTo>
                    <a:pt x="52545" y="120095"/>
                  </a:lnTo>
                  <a:lnTo>
                    <a:pt x="52545" y="6049"/>
                  </a:lnTo>
                  <a:lnTo>
                    <a:pt x="45526" y="6049"/>
                  </a:lnTo>
                  <a:close/>
                </a:path>
              </a:pathLst>
            </a:custGeom>
            <a:solidFill>
              <a:srgbClr val="FFCB05"/>
            </a:solidFill>
            <a:ln w="8756" cap="flat">
              <a:noFill/>
              <a:prstDash val="solid"/>
              <a:miter/>
            </a:ln>
          </p:spPr>
          <p:txBody>
            <a:bodyPr rtlCol="0" anchor="ctr"/>
            <a:lstStyle/>
            <a:p>
              <a:pPr eaLnBrk="1" hangingPunct="1"/>
              <a:endParaRPr lang="ru-RU" sz="1700" dirty="0">
                <a:solidFill>
                  <a:srgbClr val="000000"/>
                </a:solidFill>
                <a:latin typeface="Arial" charset="0"/>
                <a:cs typeface="+mn-cs"/>
              </a:endParaRPr>
            </a:p>
          </p:txBody>
        </p:sp>
        <p:sp>
          <p:nvSpPr>
            <p:cNvPr id="96" name="Freeform: Shape 95">
              <a:extLst>
                <a:ext uri="{FF2B5EF4-FFF2-40B4-BE49-F238E27FC236}">
                  <a16:creationId xmlns="" xmlns:a16="http://schemas.microsoft.com/office/drawing/2014/main" id="{0AFA1CB3-F0EA-486D-A2B2-506929296FF5}"/>
                </a:ext>
              </a:extLst>
            </p:cNvPr>
            <p:cNvSpPr/>
            <p:nvPr/>
          </p:nvSpPr>
          <p:spPr>
            <a:xfrm>
              <a:off x="6149978" y="729228"/>
              <a:ext cx="52637" cy="78955"/>
            </a:xfrm>
            <a:custGeom>
              <a:avLst/>
              <a:gdLst>
                <a:gd name="connsiteX0" fmla="*/ 6049 w 52636"/>
                <a:gd name="connsiteY0" fmla="*/ 80618 h 78955"/>
                <a:gd name="connsiteX1" fmla="*/ 52545 w 52636"/>
                <a:gd name="connsiteY1" fmla="*/ 34999 h 78955"/>
                <a:gd name="connsiteX2" fmla="*/ 52545 w 52636"/>
                <a:gd name="connsiteY2" fmla="*/ 6049 h 78955"/>
                <a:gd name="connsiteX3" fmla="*/ 6049 w 52636"/>
                <a:gd name="connsiteY3" fmla="*/ 50790 h 789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2636" h="78955">
                  <a:moveTo>
                    <a:pt x="6049" y="80618"/>
                  </a:moveTo>
                  <a:lnTo>
                    <a:pt x="52545" y="34999"/>
                  </a:lnTo>
                  <a:lnTo>
                    <a:pt x="52545" y="6049"/>
                  </a:lnTo>
                  <a:lnTo>
                    <a:pt x="6049" y="50790"/>
                  </a:lnTo>
                  <a:close/>
                </a:path>
              </a:pathLst>
            </a:custGeom>
            <a:solidFill>
              <a:srgbClr val="FFCB05"/>
            </a:solidFill>
            <a:ln w="8756" cap="flat">
              <a:noFill/>
              <a:prstDash val="solid"/>
              <a:miter/>
            </a:ln>
          </p:spPr>
          <p:txBody>
            <a:bodyPr rtlCol="0" anchor="ctr"/>
            <a:lstStyle/>
            <a:p>
              <a:pPr eaLnBrk="1" hangingPunct="1"/>
              <a:endParaRPr lang="ru-RU" sz="1700" dirty="0">
                <a:solidFill>
                  <a:srgbClr val="000000"/>
                </a:solidFill>
                <a:latin typeface="Arial" charset="0"/>
                <a:cs typeface="+mn-cs"/>
              </a:endParaRPr>
            </a:p>
          </p:txBody>
        </p:sp>
        <p:sp>
          <p:nvSpPr>
            <p:cNvPr id="97" name="Freeform: Shape 96">
              <a:extLst>
                <a:ext uri="{FF2B5EF4-FFF2-40B4-BE49-F238E27FC236}">
                  <a16:creationId xmlns="" xmlns:a16="http://schemas.microsoft.com/office/drawing/2014/main" id="{F03FE3C3-3F57-455D-BEE4-95F16EBF660B}"/>
                </a:ext>
              </a:extLst>
            </p:cNvPr>
            <p:cNvSpPr/>
            <p:nvPr/>
          </p:nvSpPr>
          <p:spPr>
            <a:xfrm>
              <a:off x="6097341" y="766074"/>
              <a:ext cx="52637" cy="87728"/>
            </a:xfrm>
            <a:custGeom>
              <a:avLst/>
              <a:gdLst>
                <a:gd name="connsiteX0" fmla="*/ 6049 w 52636"/>
                <a:gd name="connsiteY0" fmla="*/ 36753 h 87728"/>
                <a:gd name="connsiteX1" fmla="*/ 52545 w 52636"/>
                <a:gd name="connsiteY1" fmla="*/ 82372 h 87728"/>
                <a:gd name="connsiteX2" fmla="*/ 52545 w 52636"/>
                <a:gd name="connsiteY2" fmla="*/ 51667 h 87728"/>
                <a:gd name="connsiteX3" fmla="*/ 6049 w 52636"/>
                <a:gd name="connsiteY3" fmla="*/ 6049 h 877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2636" h="87728">
                  <a:moveTo>
                    <a:pt x="6049" y="36753"/>
                  </a:moveTo>
                  <a:lnTo>
                    <a:pt x="52545" y="82372"/>
                  </a:lnTo>
                  <a:lnTo>
                    <a:pt x="52545" y="51667"/>
                  </a:lnTo>
                  <a:lnTo>
                    <a:pt x="6049" y="6049"/>
                  </a:lnTo>
                  <a:close/>
                </a:path>
              </a:pathLst>
            </a:custGeom>
            <a:solidFill>
              <a:srgbClr val="FFCB05"/>
            </a:solidFill>
            <a:ln w="8756" cap="flat">
              <a:noFill/>
              <a:prstDash val="solid"/>
              <a:miter/>
            </a:ln>
          </p:spPr>
          <p:txBody>
            <a:bodyPr rtlCol="0" anchor="ctr"/>
            <a:lstStyle/>
            <a:p>
              <a:pPr eaLnBrk="1" hangingPunct="1"/>
              <a:endParaRPr lang="ru-RU" sz="1700" dirty="0">
                <a:solidFill>
                  <a:srgbClr val="000000"/>
                </a:solidFill>
                <a:latin typeface="Arial" charset="0"/>
                <a:cs typeface="+mn-cs"/>
              </a:endParaRPr>
            </a:p>
          </p:txBody>
        </p:sp>
        <p:sp>
          <p:nvSpPr>
            <p:cNvPr id="98" name="Freeform: Shape 97">
              <a:extLst>
                <a:ext uri="{FF2B5EF4-FFF2-40B4-BE49-F238E27FC236}">
                  <a16:creationId xmlns="" xmlns:a16="http://schemas.microsoft.com/office/drawing/2014/main" id="{40342F58-30BE-455C-9EAB-F5EB81B48591}"/>
                </a:ext>
              </a:extLst>
            </p:cNvPr>
            <p:cNvSpPr/>
            <p:nvPr/>
          </p:nvSpPr>
          <p:spPr>
            <a:xfrm>
              <a:off x="6149978" y="574827"/>
              <a:ext cx="52637" cy="122819"/>
            </a:xfrm>
            <a:custGeom>
              <a:avLst/>
              <a:gdLst>
                <a:gd name="connsiteX0" fmla="*/ 45526 w 52636"/>
                <a:gd name="connsiteY0" fmla="*/ 52545 h 122819"/>
                <a:gd name="connsiteX1" fmla="*/ 39385 w 52636"/>
                <a:gd name="connsiteY1" fmla="*/ 58686 h 122819"/>
                <a:gd name="connsiteX2" fmla="*/ 39385 w 52636"/>
                <a:gd name="connsiteY2" fmla="*/ 6049 h 122819"/>
                <a:gd name="connsiteX3" fmla="*/ 32367 w 52636"/>
                <a:gd name="connsiteY3" fmla="*/ 6049 h 122819"/>
                <a:gd name="connsiteX4" fmla="*/ 32367 w 52636"/>
                <a:gd name="connsiteY4" fmla="*/ 65704 h 122819"/>
                <a:gd name="connsiteX5" fmla="*/ 26226 w 52636"/>
                <a:gd name="connsiteY5" fmla="*/ 70967 h 122819"/>
                <a:gd name="connsiteX6" fmla="*/ 26226 w 52636"/>
                <a:gd name="connsiteY6" fmla="*/ 6049 h 122819"/>
                <a:gd name="connsiteX7" fmla="*/ 19208 w 52636"/>
                <a:gd name="connsiteY7" fmla="*/ 6049 h 122819"/>
                <a:gd name="connsiteX8" fmla="*/ 19208 w 52636"/>
                <a:gd name="connsiteY8" fmla="*/ 77986 h 122819"/>
                <a:gd name="connsiteX9" fmla="*/ 13067 w 52636"/>
                <a:gd name="connsiteY9" fmla="*/ 84127 h 122819"/>
                <a:gd name="connsiteX10" fmla="*/ 13067 w 52636"/>
                <a:gd name="connsiteY10" fmla="*/ 6049 h 122819"/>
                <a:gd name="connsiteX11" fmla="*/ 6049 w 52636"/>
                <a:gd name="connsiteY11" fmla="*/ 6049 h 122819"/>
                <a:gd name="connsiteX12" fmla="*/ 6049 w 52636"/>
                <a:gd name="connsiteY12" fmla="*/ 120095 h 122819"/>
                <a:gd name="connsiteX13" fmla="*/ 52545 w 52636"/>
                <a:gd name="connsiteY13" fmla="*/ 74477 h 122819"/>
                <a:gd name="connsiteX14" fmla="*/ 52545 w 52636"/>
                <a:gd name="connsiteY14" fmla="*/ 6049 h 122819"/>
                <a:gd name="connsiteX15" fmla="*/ 45526 w 52636"/>
                <a:gd name="connsiteY15" fmla="*/ 6049 h 1228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52636" h="122819">
                  <a:moveTo>
                    <a:pt x="45526" y="52545"/>
                  </a:moveTo>
                  <a:lnTo>
                    <a:pt x="39385" y="58686"/>
                  </a:lnTo>
                  <a:lnTo>
                    <a:pt x="39385" y="6049"/>
                  </a:lnTo>
                  <a:lnTo>
                    <a:pt x="32367" y="6049"/>
                  </a:lnTo>
                  <a:lnTo>
                    <a:pt x="32367" y="65704"/>
                  </a:lnTo>
                  <a:lnTo>
                    <a:pt x="26226" y="70967"/>
                  </a:lnTo>
                  <a:lnTo>
                    <a:pt x="26226" y="6049"/>
                  </a:lnTo>
                  <a:lnTo>
                    <a:pt x="19208" y="6049"/>
                  </a:lnTo>
                  <a:lnTo>
                    <a:pt x="19208" y="77986"/>
                  </a:lnTo>
                  <a:lnTo>
                    <a:pt x="13067" y="84127"/>
                  </a:lnTo>
                  <a:lnTo>
                    <a:pt x="13067" y="6049"/>
                  </a:lnTo>
                  <a:lnTo>
                    <a:pt x="6049" y="6049"/>
                  </a:lnTo>
                  <a:lnTo>
                    <a:pt x="6049" y="120095"/>
                  </a:lnTo>
                  <a:lnTo>
                    <a:pt x="52545" y="74477"/>
                  </a:lnTo>
                  <a:lnTo>
                    <a:pt x="52545" y="6049"/>
                  </a:lnTo>
                  <a:lnTo>
                    <a:pt x="45526" y="6049"/>
                  </a:lnTo>
                  <a:close/>
                </a:path>
              </a:pathLst>
            </a:custGeom>
            <a:solidFill>
              <a:srgbClr val="FFCB05"/>
            </a:solidFill>
            <a:ln w="8756" cap="flat">
              <a:noFill/>
              <a:prstDash val="solid"/>
              <a:miter/>
            </a:ln>
          </p:spPr>
          <p:txBody>
            <a:bodyPr rtlCol="0" anchor="ctr"/>
            <a:lstStyle/>
            <a:p>
              <a:pPr eaLnBrk="1" hangingPunct="1"/>
              <a:endParaRPr lang="ru-RU" sz="1700" dirty="0">
                <a:solidFill>
                  <a:srgbClr val="000000"/>
                </a:solidFill>
                <a:latin typeface="Arial" charset="0"/>
                <a:cs typeface="+mn-cs"/>
              </a:endParaRPr>
            </a:p>
          </p:txBody>
        </p:sp>
        <p:sp>
          <p:nvSpPr>
            <p:cNvPr id="99" name="Freeform: Shape 98">
              <a:extLst>
                <a:ext uri="{FF2B5EF4-FFF2-40B4-BE49-F238E27FC236}">
                  <a16:creationId xmlns="" xmlns:a16="http://schemas.microsoft.com/office/drawing/2014/main" id="{FD9A9859-5D9B-447D-B9F8-2E699DE92B76}"/>
                </a:ext>
              </a:extLst>
            </p:cNvPr>
            <p:cNvSpPr/>
            <p:nvPr/>
          </p:nvSpPr>
          <p:spPr>
            <a:xfrm>
              <a:off x="6097341" y="652905"/>
              <a:ext cx="52637" cy="78955"/>
            </a:xfrm>
            <a:custGeom>
              <a:avLst/>
              <a:gdLst>
                <a:gd name="connsiteX0" fmla="*/ 6049 w 52636"/>
                <a:gd name="connsiteY0" fmla="*/ 34999 h 78955"/>
                <a:gd name="connsiteX1" fmla="*/ 52545 w 52636"/>
                <a:gd name="connsiteY1" fmla="*/ 80618 h 78955"/>
                <a:gd name="connsiteX2" fmla="*/ 52545 w 52636"/>
                <a:gd name="connsiteY2" fmla="*/ 50790 h 78955"/>
                <a:gd name="connsiteX3" fmla="*/ 6049 w 52636"/>
                <a:gd name="connsiteY3" fmla="*/ 6049 h 789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2636" h="78955">
                  <a:moveTo>
                    <a:pt x="6049" y="34999"/>
                  </a:moveTo>
                  <a:lnTo>
                    <a:pt x="52545" y="80618"/>
                  </a:lnTo>
                  <a:lnTo>
                    <a:pt x="52545" y="50790"/>
                  </a:lnTo>
                  <a:lnTo>
                    <a:pt x="6049" y="6049"/>
                  </a:lnTo>
                  <a:close/>
                </a:path>
              </a:pathLst>
            </a:custGeom>
            <a:solidFill>
              <a:srgbClr val="FFCB05"/>
            </a:solidFill>
            <a:ln w="8756" cap="flat">
              <a:noFill/>
              <a:prstDash val="solid"/>
              <a:miter/>
            </a:ln>
          </p:spPr>
          <p:txBody>
            <a:bodyPr rtlCol="0" anchor="ctr"/>
            <a:lstStyle/>
            <a:p>
              <a:pPr eaLnBrk="1" hangingPunct="1"/>
              <a:endParaRPr lang="ru-RU" sz="1700" dirty="0">
                <a:solidFill>
                  <a:srgbClr val="000000"/>
                </a:solidFill>
                <a:latin typeface="Arial" charset="0"/>
                <a:cs typeface="+mn-cs"/>
              </a:endParaRPr>
            </a:p>
          </p:txBody>
        </p:sp>
        <p:sp>
          <p:nvSpPr>
            <p:cNvPr id="100" name="Freeform: Shape 99">
              <a:extLst>
                <a:ext uri="{FF2B5EF4-FFF2-40B4-BE49-F238E27FC236}">
                  <a16:creationId xmlns="" xmlns:a16="http://schemas.microsoft.com/office/drawing/2014/main" id="{C63F3E04-E405-4346-9078-E15A50ECA75A}"/>
                </a:ext>
              </a:extLst>
            </p:cNvPr>
            <p:cNvSpPr/>
            <p:nvPr/>
          </p:nvSpPr>
          <p:spPr>
            <a:xfrm>
              <a:off x="6097341" y="690628"/>
              <a:ext cx="52637" cy="78955"/>
            </a:xfrm>
            <a:custGeom>
              <a:avLst/>
              <a:gdLst>
                <a:gd name="connsiteX0" fmla="*/ 6049 w 52636"/>
                <a:gd name="connsiteY0" fmla="*/ 34999 h 78955"/>
                <a:gd name="connsiteX1" fmla="*/ 52545 w 52636"/>
                <a:gd name="connsiteY1" fmla="*/ 80618 h 78955"/>
                <a:gd name="connsiteX2" fmla="*/ 52545 w 52636"/>
                <a:gd name="connsiteY2" fmla="*/ 51667 h 78955"/>
                <a:gd name="connsiteX3" fmla="*/ 6049 w 52636"/>
                <a:gd name="connsiteY3" fmla="*/ 6049 h 789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2636" h="78955">
                  <a:moveTo>
                    <a:pt x="6049" y="34999"/>
                  </a:moveTo>
                  <a:lnTo>
                    <a:pt x="52545" y="80618"/>
                  </a:lnTo>
                  <a:lnTo>
                    <a:pt x="52545" y="51667"/>
                  </a:lnTo>
                  <a:lnTo>
                    <a:pt x="6049" y="6049"/>
                  </a:lnTo>
                  <a:close/>
                </a:path>
              </a:pathLst>
            </a:custGeom>
            <a:solidFill>
              <a:srgbClr val="FFCB05"/>
            </a:solidFill>
            <a:ln w="8756" cap="flat">
              <a:noFill/>
              <a:prstDash val="solid"/>
              <a:miter/>
            </a:ln>
          </p:spPr>
          <p:txBody>
            <a:bodyPr rtlCol="0" anchor="ctr"/>
            <a:lstStyle/>
            <a:p>
              <a:pPr eaLnBrk="1" hangingPunct="1"/>
              <a:endParaRPr lang="ru-RU" sz="1700" dirty="0">
                <a:solidFill>
                  <a:srgbClr val="000000"/>
                </a:solidFill>
                <a:latin typeface="Arial" charset="0"/>
                <a:cs typeface="+mn-cs"/>
              </a:endParaRPr>
            </a:p>
          </p:txBody>
        </p:sp>
        <p:sp>
          <p:nvSpPr>
            <p:cNvPr id="101" name="Freeform: Shape 100">
              <a:extLst>
                <a:ext uri="{FF2B5EF4-FFF2-40B4-BE49-F238E27FC236}">
                  <a16:creationId xmlns="" xmlns:a16="http://schemas.microsoft.com/office/drawing/2014/main" id="{F1901315-563E-4344-9D94-ACF484E5639A}"/>
                </a:ext>
              </a:extLst>
            </p:cNvPr>
            <p:cNvSpPr/>
            <p:nvPr/>
          </p:nvSpPr>
          <p:spPr>
            <a:xfrm>
              <a:off x="6097341" y="729228"/>
              <a:ext cx="52637" cy="78955"/>
            </a:xfrm>
            <a:custGeom>
              <a:avLst/>
              <a:gdLst>
                <a:gd name="connsiteX0" fmla="*/ 6049 w 52636"/>
                <a:gd name="connsiteY0" fmla="*/ 34999 h 78955"/>
                <a:gd name="connsiteX1" fmla="*/ 52545 w 52636"/>
                <a:gd name="connsiteY1" fmla="*/ 80618 h 78955"/>
                <a:gd name="connsiteX2" fmla="*/ 52545 w 52636"/>
                <a:gd name="connsiteY2" fmla="*/ 50790 h 78955"/>
                <a:gd name="connsiteX3" fmla="*/ 6049 w 52636"/>
                <a:gd name="connsiteY3" fmla="*/ 6049 h 789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2636" h="78955">
                  <a:moveTo>
                    <a:pt x="6049" y="34999"/>
                  </a:moveTo>
                  <a:lnTo>
                    <a:pt x="52545" y="80618"/>
                  </a:lnTo>
                  <a:lnTo>
                    <a:pt x="52545" y="50790"/>
                  </a:lnTo>
                  <a:lnTo>
                    <a:pt x="6049" y="6049"/>
                  </a:lnTo>
                  <a:close/>
                </a:path>
              </a:pathLst>
            </a:custGeom>
            <a:solidFill>
              <a:srgbClr val="FFCB05"/>
            </a:solidFill>
            <a:ln w="8756" cap="flat">
              <a:noFill/>
              <a:prstDash val="solid"/>
              <a:miter/>
            </a:ln>
          </p:spPr>
          <p:txBody>
            <a:bodyPr rtlCol="0" anchor="ctr"/>
            <a:lstStyle/>
            <a:p>
              <a:pPr eaLnBrk="1" hangingPunct="1"/>
              <a:endParaRPr lang="ru-RU" sz="1700" dirty="0">
                <a:solidFill>
                  <a:srgbClr val="000000"/>
                </a:solidFill>
                <a:latin typeface="Arial" charset="0"/>
                <a:cs typeface="+mn-cs"/>
              </a:endParaRPr>
            </a:p>
          </p:txBody>
        </p:sp>
        <p:sp>
          <p:nvSpPr>
            <p:cNvPr id="102" name="Freeform: Shape 101">
              <a:extLst>
                <a:ext uri="{FF2B5EF4-FFF2-40B4-BE49-F238E27FC236}">
                  <a16:creationId xmlns="" xmlns:a16="http://schemas.microsoft.com/office/drawing/2014/main" id="{EF661468-FA97-4660-8EB1-27F6E236AEFD}"/>
                </a:ext>
              </a:extLst>
            </p:cNvPr>
            <p:cNvSpPr/>
            <p:nvPr/>
          </p:nvSpPr>
          <p:spPr>
            <a:xfrm>
              <a:off x="6214896" y="744142"/>
              <a:ext cx="175456" cy="96501"/>
            </a:xfrm>
            <a:custGeom>
              <a:avLst/>
              <a:gdLst>
                <a:gd name="connsiteX0" fmla="*/ 43772 w 175456"/>
                <a:gd name="connsiteY0" fmla="*/ 72722 h 96500"/>
                <a:gd name="connsiteX1" fmla="*/ 31490 w 175456"/>
                <a:gd name="connsiteY1" fmla="*/ 85004 h 96500"/>
                <a:gd name="connsiteX2" fmla="*/ 19208 w 175456"/>
                <a:gd name="connsiteY2" fmla="*/ 72722 h 96500"/>
                <a:gd name="connsiteX3" fmla="*/ 20962 w 175456"/>
                <a:gd name="connsiteY3" fmla="*/ 65704 h 96500"/>
                <a:gd name="connsiteX4" fmla="*/ 24472 w 175456"/>
                <a:gd name="connsiteY4" fmla="*/ 59563 h 96500"/>
                <a:gd name="connsiteX5" fmla="*/ 20962 w 175456"/>
                <a:gd name="connsiteY5" fmla="*/ 51667 h 96500"/>
                <a:gd name="connsiteX6" fmla="*/ 24472 w 175456"/>
                <a:gd name="connsiteY6" fmla="*/ 43772 h 96500"/>
                <a:gd name="connsiteX7" fmla="*/ 20962 w 175456"/>
                <a:gd name="connsiteY7" fmla="*/ 37631 h 96500"/>
                <a:gd name="connsiteX8" fmla="*/ 19208 w 175456"/>
                <a:gd name="connsiteY8" fmla="*/ 30613 h 96500"/>
                <a:gd name="connsiteX9" fmla="*/ 31490 w 175456"/>
                <a:gd name="connsiteY9" fmla="*/ 18331 h 96500"/>
                <a:gd name="connsiteX10" fmla="*/ 43772 w 175456"/>
                <a:gd name="connsiteY10" fmla="*/ 30613 h 96500"/>
                <a:gd name="connsiteX11" fmla="*/ 37631 w 175456"/>
                <a:gd name="connsiteY11" fmla="*/ 48158 h 96500"/>
                <a:gd name="connsiteX12" fmla="*/ 37631 w 175456"/>
                <a:gd name="connsiteY12" fmla="*/ 55176 h 96500"/>
                <a:gd name="connsiteX13" fmla="*/ 43772 w 175456"/>
                <a:gd name="connsiteY13" fmla="*/ 72722 h 96500"/>
                <a:gd name="connsiteX14" fmla="*/ 164837 w 175456"/>
                <a:gd name="connsiteY14" fmla="*/ 43772 h 96500"/>
                <a:gd name="connsiteX15" fmla="*/ 56931 w 175456"/>
                <a:gd name="connsiteY15" fmla="*/ 43772 h 96500"/>
                <a:gd name="connsiteX16" fmla="*/ 51667 w 175456"/>
                <a:gd name="connsiteY16" fmla="*/ 43772 h 96500"/>
                <a:gd name="connsiteX17" fmla="*/ 55176 w 175456"/>
                <a:gd name="connsiteY17" fmla="*/ 30613 h 96500"/>
                <a:gd name="connsiteX18" fmla="*/ 30613 w 175456"/>
                <a:gd name="connsiteY18" fmla="*/ 6049 h 96500"/>
                <a:gd name="connsiteX19" fmla="*/ 6049 w 175456"/>
                <a:gd name="connsiteY19" fmla="*/ 30613 h 96500"/>
                <a:gd name="connsiteX20" fmla="*/ 10435 w 175456"/>
                <a:gd name="connsiteY20" fmla="*/ 44649 h 96500"/>
                <a:gd name="connsiteX21" fmla="*/ 6926 w 175456"/>
                <a:gd name="connsiteY21" fmla="*/ 50790 h 96500"/>
                <a:gd name="connsiteX22" fmla="*/ 10435 w 175456"/>
                <a:gd name="connsiteY22" fmla="*/ 56931 h 96500"/>
                <a:gd name="connsiteX23" fmla="*/ 6049 w 175456"/>
                <a:gd name="connsiteY23" fmla="*/ 70967 h 96500"/>
                <a:gd name="connsiteX24" fmla="*/ 30613 w 175456"/>
                <a:gd name="connsiteY24" fmla="*/ 95531 h 96500"/>
                <a:gd name="connsiteX25" fmla="*/ 55176 w 175456"/>
                <a:gd name="connsiteY25" fmla="*/ 70967 h 96500"/>
                <a:gd name="connsiteX26" fmla="*/ 51667 w 175456"/>
                <a:gd name="connsiteY26" fmla="*/ 57808 h 96500"/>
                <a:gd name="connsiteX27" fmla="*/ 71845 w 175456"/>
                <a:gd name="connsiteY27" fmla="*/ 57808 h 96500"/>
                <a:gd name="connsiteX28" fmla="*/ 135009 w 175456"/>
                <a:gd name="connsiteY28" fmla="*/ 57808 h 96500"/>
                <a:gd name="connsiteX29" fmla="*/ 135009 w 175456"/>
                <a:gd name="connsiteY29" fmla="*/ 63072 h 96500"/>
                <a:gd name="connsiteX30" fmla="*/ 127114 w 175456"/>
                <a:gd name="connsiteY30" fmla="*/ 63072 h 96500"/>
                <a:gd name="connsiteX31" fmla="*/ 127114 w 175456"/>
                <a:gd name="connsiteY31" fmla="*/ 70090 h 96500"/>
                <a:gd name="connsiteX32" fmla="*/ 135009 w 175456"/>
                <a:gd name="connsiteY32" fmla="*/ 70090 h 96500"/>
                <a:gd name="connsiteX33" fmla="*/ 135009 w 175456"/>
                <a:gd name="connsiteY33" fmla="*/ 77108 h 96500"/>
                <a:gd name="connsiteX34" fmla="*/ 127114 w 175456"/>
                <a:gd name="connsiteY34" fmla="*/ 77108 h 96500"/>
                <a:gd name="connsiteX35" fmla="*/ 127114 w 175456"/>
                <a:gd name="connsiteY35" fmla="*/ 91145 h 96500"/>
                <a:gd name="connsiteX36" fmla="*/ 135009 w 175456"/>
                <a:gd name="connsiteY36" fmla="*/ 91145 h 96500"/>
                <a:gd name="connsiteX37" fmla="*/ 135009 w 175456"/>
                <a:gd name="connsiteY37" fmla="*/ 85004 h 96500"/>
                <a:gd name="connsiteX38" fmla="*/ 147291 w 175456"/>
                <a:gd name="connsiteY38" fmla="*/ 85004 h 96500"/>
                <a:gd name="connsiteX39" fmla="*/ 147291 w 175456"/>
                <a:gd name="connsiteY39" fmla="*/ 91145 h 96500"/>
                <a:gd name="connsiteX40" fmla="*/ 155187 w 175456"/>
                <a:gd name="connsiteY40" fmla="*/ 91145 h 96500"/>
                <a:gd name="connsiteX41" fmla="*/ 155187 w 175456"/>
                <a:gd name="connsiteY41" fmla="*/ 77108 h 96500"/>
                <a:gd name="connsiteX42" fmla="*/ 147291 w 175456"/>
                <a:gd name="connsiteY42" fmla="*/ 77108 h 96500"/>
                <a:gd name="connsiteX43" fmla="*/ 147291 w 175456"/>
                <a:gd name="connsiteY43" fmla="*/ 70090 h 96500"/>
                <a:gd name="connsiteX44" fmla="*/ 155187 w 175456"/>
                <a:gd name="connsiteY44" fmla="*/ 70090 h 96500"/>
                <a:gd name="connsiteX45" fmla="*/ 155187 w 175456"/>
                <a:gd name="connsiteY45" fmla="*/ 63072 h 96500"/>
                <a:gd name="connsiteX46" fmla="*/ 147291 w 175456"/>
                <a:gd name="connsiteY46" fmla="*/ 63072 h 96500"/>
                <a:gd name="connsiteX47" fmla="*/ 147291 w 175456"/>
                <a:gd name="connsiteY47" fmla="*/ 57808 h 96500"/>
                <a:gd name="connsiteX48" fmla="*/ 163959 w 175456"/>
                <a:gd name="connsiteY48" fmla="*/ 57808 h 96500"/>
                <a:gd name="connsiteX49" fmla="*/ 170100 w 175456"/>
                <a:gd name="connsiteY49" fmla="*/ 51667 h 96500"/>
                <a:gd name="connsiteX50" fmla="*/ 170100 w 175456"/>
                <a:gd name="connsiteY50" fmla="*/ 48158 h 96500"/>
                <a:gd name="connsiteX51" fmla="*/ 164837 w 175456"/>
                <a:gd name="connsiteY51" fmla="*/ 43772 h 96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</a:cxnLst>
              <a:rect l="l" t="t" r="r" b="b"/>
              <a:pathLst>
                <a:path w="175456" h="96500">
                  <a:moveTo>
                    <a:pt x="43772" y="72722"/>
                  </a:moveTo>
                  <a:cubicBezTo>
                    <a:pt x="43772" y="79740"/>
                    <a:pt x="38508" y="85004"/>
                    <a:pt x="31490" y="85004"/>
                  </a:cubicBezTo>
                  <a:cubicBezTo>
                    <a:pt x="24472" y="85004"/>
                    <a:pt x="19208" y="79740"/>
                    <a:pt x="19208" y="72722"/>
                  </a:cubicBezTo>
                  <a:cubicBezTo>
                    <a:pt x="19208" y="70090"/>
                    <a:pt x="20085" y="67458"/>
                    <a:pt x="20962" y="65704"/>
                  </a:cubicBezTo>
                  <a:lnTo>
                    <a:pt x="24472" y="59563"/>
                  </a:lnTo>
                  <a:cubicBezTo>
                    <a:pt x="22717" y="57808"/>
                    <a:pt x="20962" y="55176"/>
                    <a:pt x="20962" y="51667"/>
                  </a:cubicBezTo>
                  <a:cubicBezTo>
                    <a:pt x="20962" y="48158"/>
                    <a:pt x="22717" y="45526"/>
                    <a:pt x="24472" y="43772"/>
                  </a:cubicBezTo>
                  <a:lnTo>
                    <a:pt x="20962" y="37631"/>
                  </a:lnTo>
                  <a:cubicBezTo>
                    <a:pt x="20085" y="35876"/>
                    <a:pt x="19208" y="33244"/>
                    <a:pt x="19208" y="30613"/>
                  </a:cubicBezTo>
                  <a:cubicBezTo>
                    <a:pt x="19208" y="23594"/>
                    <a:pt x="24472" y="18331"/>
                    <a:pt x="31490" y="18331"/>
                  </a:cubicBezTo>
                  <a:cubicBezTo>
                    <a:pt x="38508" y="18331"/>
                    <a:pt x="43772" y="23594"/>
                    <a:pt x="43772" y="30613"/>
                  </a:cubicBezTo>
                  <a:cubicBezTo>
                    <a:pt x="43772" y="35876"/>
                    <a:pt x="37631" y="48158"/>
                    <a:pt x="37631" y="48158"/>
                  </a:cubicBezTo>
                  <a:lnTo>
                    <a:pt x="37631" y="55176"/>
                  </a:lnTo>
                  <a:cubicBezTo>
                    <a:pt x="37631" y="55176"/>
                    <a:pt x="43772" y="67458"/>
                    <a:pt x="43772" y="72722"/>
                  </a:cubicBezTo>
                  <a:moveTo>
                    <a:pt x="164837" y="43772"/>
                  </a:moveTo>
                  <a:lnTo>
                    <a:pt x="56931" y="43772"/>
                  </a:lnTo>
                  <a:lnTo>
                    <a:pt x="51667" y="43772"/>
                  </a:lnTo>
                  <a:cubicBezTo>
                    <a:pt x="54299" y="40263"/>
                    <a:pt x="55176" y="35876"/>
                    <a:pt x="55176" y="30613"/>
                  </a:cubicBezTo>
                  <a:cubicBezTo>
                    <a:pt x="55176" y="17453"/>
                    <a:pt x="44649" y="6049"/>
                    <a:pt x="30613" y="6049"/>
                  </a:cubicBezTo>
                  <a:cubicBezTo>
                    <a:pt x="17453" y="6049"/>
                    <a:pt x="6049" y="16576"/>
                    <a:pt x="6049" y="30613"/>
                  </a:cubicBezTo>
                  <a:cubicBezTo>
                    <a:pt x="6049" y="35876"/>
                    <a:pt x="7803" y="41140"/>
                    <a:pt x="10435" y="44649"/>
                  </a:cubicBezTo>
                  <a:cubicBezTo>
                    <a:pt x="8681" y="46404"/>
                    <a:pt x="6926" y="48158"/>
                    <a:pt x="6926" y="50790"/>
                  </a:cubicBezTo>
                  <a:cubicBezTo>
                    <a:pt x="6926" y="53422"/>
                    <a:pt x="8681" y="56054"/>
                    <a:pt x="10435" y="56931"/>
                  </a:cubicBezTo>
                  <a:cubicBezTo>
                    <a:pt x="7803" y="61317"/>
                    <a:pt x="6049" y="65704"/>
                    <a:pt x="6049" y="70967"/>
                  </a:cubicBezTo>
                  <a:cubicBezTo>
                    <a:pt x="6049" y="84127"/>
                    <a:pt x="16576" y="95531"/>
                    <a:pt x="30613" y="95531"/>
                  </a:cubicBezTo>
                  <a:cubicBezTo>
                    <a:pt x="43772" y="95531"/>
                    <a:pt x="55176" y="85004"/>
                    <a:pt x="55176" y="70967"/>
                  </a:cubicBezTo>
                  <a:cubicBezTo>
                    <a:pt x="55176" y="66581"/>
                    <a:pt x="53422" y="62195"/>
                    <a:pt x="51667" y="57808"/>
                  </a:cubicBezTo>
                  <a:lnTo>
                    <a:pt x="71845" y="57808"/>
                  </a:lnTo>
                  <a:lnTo>
                    <a:pt x="135009" y="57808"/>
                  </a:lnTo>
                  <a:lnTo>
                    <a:pt x="135009" y="63072"/>
                  </a:lnTo>
                  <a:lnTo>
                    <a:pt x="127114" y="63072"/>
                  </a:lnTo>
                  <a:lnTo>
                    <a:pt x="127114" y="70090"/>
                  </a:lnTo>
                  <a:lnTo>
                    <a:pt x="135009" y="70090"/>
                  </a:lnTo>
                  <a:lnTo>
                    <a:pt x="135009" y="77108"/>
                  </a:lnTo>
                  <a:lnTo>
                    <a:pt x="127114" y="77108"/>
                  </a:lnTo>
                  <a:lnTo>
                    <a:pt x="127114" y="91145"/>
                  </a:lnTo>
                  <a:lnTo>
                    <a:pt x="135009" y="91145"/>
                  </a:lnTo>
                  <a:lnTo>
                    <a:pt x="135009" y="85004"/>
                  </a:lnTo>
                  <a:lnTo>
                    <a:pt x="147291" y="85004"/>
                  </a:lnTo>
                  <a:lnTo>
                    <a:pt x="147291" y="91145"/>
                  </a:lnTo>
                  <a:lnTo>
                    <a:pt x="155187" y="91145"/>
                  </a:lnTo>
                  <a:lnTo>
                    <a:pt x="155187" y="77108"/>
                  </a:lnTo>
                  <a:lnTo>
                    <a:pt x="147291" y="77108"/>
                  </a:lnTo>
                  <a:lnTo>
                    <a:pt x="147291" y="70090"/>
                  </a:lnTo>
                  <a:lnTo>
                    <a:pt x="155187" y="70090"/>
                  </a:lnTo>
                  <a:lnTo>
                    <a:pt x="155187" y="63072"/>
                  </a:lnTo>
                  <a:lnTo>
                    <a:pt x="147291" y="63072"/>
                  </a:lnTo>
                  <a:lnTo>
                    <a:pt x="147291" y="57808"/>
                  </a:lnTo>
                  <a:lnTo>
                    <a:pt x="163959" y="57808"/>
                  </a:lnTo>
                  <a:cubicBezTo>
                    <a:pt x="167468" y="57808"/>
                    <a:pt x="170100" y="55176"/>
                    <a:pt x="170100" y="51667"/>
                  </a:cubicBezTo>
                  <a:lnTo>
                    <a:pt x="170100" y="48158"/>
                  </a:lnTo>
                  <a:cubicBezTo>
                    <a:pt x="170100" y="46404"/>
                    <a:pt x="167468" y="43772"/>
                    <a:pt x="164837" y="43772"/>
                  </a:cubicBezTo>
                </a:path>
              </a:pathLst>
            </a:custGeom>
            <a:solidFill>
              <a:srgbClr val="FFCB05"/>
            </a:solidFill>
            <a:ln w="8756" cap="flat">
              <a:noFill/>
              <a:prstDash val="solid"/>
              <a:miter/>
            </a:ln>
          </p:spPr>
          <p:txBody>
            <a:bodyPr rtlCol="0" anchor="ctr"/>
            <a:lstStyle/>
            <a:p>
              <a:pPr eaLnBrk="1" hangingPunct="1"/>
              <a:endParaRPr lang="ru-RU" sz="1700" dirty="0">
                <a:solidFill>
                  <a:srgbClr val="000000"/>
                </a:solidFill>
                <a:latin typeface="Arial" charset="0"/>
                <a:cs typeface="+mn-cs"/>
              </a:endParaRPr>
            </a:p>
          </p:txBody>
        </p:sp>
        <p:sp>
          <p:nvSpPr>
            <p:cNvPr id="103" name="Freeform: Shape 102">
              <a:extLst>
                <a:ext uri="{FF2B5EF4-FFF2-40B4-BE49-F238E27FC236}">
                  <a16:creationId xmlns="" xmlns:a16="http://schemas.microsoft.com/office/drawing/2014/main" id="{4A4C07E9-23F8-4398-976D-19BEE9A37FED}"/>
                </a:ext>
              </a:extLst>
            </p:cNvPr>
            <p:cNvSpPr/>
            <p:nvPr/>
          </p:nvSpPr>
          <p:spPr>
            <a:xfrm>
              <a:off x="6055231" y="766952"/>
              <a:ext cx="96501" cy="166683"/>
            </a:xfrm>
            <a:custGeom>
              <a:avLst/>
              <a:gdLst>
                <a:gd name="connsiteX0" fmla="*/ 6049 w 96500"/>
                <a:gd name="connsiteY0" fmla="*/ 6049 h 166683"/>
                <a:gd name="connsiteX1" fmla="*/ 6049 w 96500"/>
                <a:gd name="connsiteY1" fmla="*/ 35876 h 166683"/>
                <a:gd name="connsiteX2" fmla="*/ 26226 w 96500"/>
                <a:gd name="connsiteY2" fmla="*/ 90268 h 166683"/>
                <a:gd name="connsiteX3" fmla="*/ 74477 w 96500"/>
                <a:gd name="connsiteY3" fmla="*/ 137641 h 166683"/>
                <a:gd name="connsiteX4" fmla="*/ 92900 w 96500"/>
                <a:gd name="connsiteY4" fmla="*/ 162205 h 166683"/>
                <a:gd name="connsiteX5" fmla="*/ 92900 w 96500"/>
                <a:gd name="connsiteY5" fmla="*/ 128868 h 166683"/>
                <a:gd name="connsiteX6" fmla="*/ 70090 w 96500"/>
                <a:gd name="connsiteY6" fmla="*/ 79740 h 166683"/>
                <a:gd name="connsiteX7" fmla="*/ 29735 w 96500"/>
                <a:gd name="connsiteY7" fmla="*/ 40263 h 166683"/>
                <a:gd name="connsiteX8" fmla="*/ 6049 w 96500"/>
                <a:gd name="connsiteY8" fmla="*/ 6049 h 1666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6500" h="166683">
                  <a:moveTo>
                    <a:pt x="6049" y="6049"/>
                  </a:moveTo>
                  <a:lnTo>
                    <a:pt x="6049" y="35876"/>
                  </a:lnTo>
                  <a:cubicBezTo>
                    <a:pt x="6049" y="64826"/>
                    <a:pt x="18331" y="83249"/>
                    <a:pt x="26226" y="90268"/>
                  </a:cubicBezTo>
                  <a:cubicBezTo>
                    <a:pt x="30613" y="94654"/>
                    <a:pt x="73599" y="136763"/>
                    <a:pt x="74477" y="137641"/>
                  </a:cubicBezTo>
                  <a:cubicBezTo>
                    <a:pt x="87636" y="150800"/>
                    <a:pt x="90268" y="155186"/>
                    <a:pt x="92900" y="162205"/>
                  </a:cubicBezTo>
                  <a:lnTo>
                    <a:pt x="92900" y="128868"/>
                  </a:lnTo>
                  <a:cubicBezTo>
                    <a:pt x="92900" y="99040"/>
                    <a:pt x="77986" y="87636"/>
                    <a:pt x="70090" y="79740"/>
                  </a:cubicBezTo>
                  <a:cubicBezTo>
                    <a:pt x="51667" y="62195"/>
                    <a:pt x="39385" y="50790"/>
                    <a:pt x="29735" y="40263"/>
                  </a:cubicBezTo>
                  <a:cubicBezTo>
                    <a:pt x="11312" y="23594"/>
                    <a:pt x="6049" y="6049"/>
                    <a:pt x="6049" y="6049"/>
                  </a:cubicBezTo>
                </a:path>
              </a:pathLst>
            </a:custGeom>
            <a:solidFill>
              <a:srgbClr val="FFFFFF"/>
            </a:solidFill>
            <a:ln w="8756" cap="flat">
              <a:noFill/>
              <a:prstDash val="solid"/>
              <a:miter/>
            </a:ln>
          </p:spPr>
          <p:txBody>
            <a:bodyPr rtlCol="0" anchor="ctr"/>
            <a:lstStyle/>
            <a:p>
              <a:pPr eaLnBrk="1" hangingPunct="1"/>
              <a:endParaRPr lang="ru-RU" sz="1700" dirty="0">
                <a:solidFill>
                  <a:srgbClr val="000000"/>
                </a:solidFill>
                <a:latin typeface="Arial" charset="0"/>
                <a:cs typeface="+mn-cs"/>
              </a:endParaRPr>
            </a:p>
          </p:txBody>
        </p:sp>
        <p:sp>
          <p:nvSpPr>
            <p:cNvPr id="104" name="Freeform: Shape 103">
              <a:extLst>
                <a:ext uri="{FF2B5EF4-FFF2-40B4-BE49-F238E27FC236}">
                  <a16:creationId xmlns="" xmlns:a16="http://schemas.microsoft.com/office/drawing/2014/main" id="{02E23B80-7876-4780-97F1-AD1B7A0B19B9}"/>
                </a:ext>
              </a:extLst>
            </p:cNvPr>
            <p:cNvSpPr/>
            <p:nvPr/>
          </p:nvSpPr>
          <p:spPr>
            <a:xfrm>
              <a:off x="6055231" y="845907"/>
              <a:ext cx="96501" cy="166683"/>
            </a:xfrm>
            <a:custGeom>
              <a:avLst/>
              <a:gdLst>
                <a:gd name="connsiteX0" fmla="*/ 70090 w 96500"/>
                <a:gd name="connsiteY0" fmla="*/ 77108 h 166683"/>
                <a:gd name="connsiteX1" fmla="*/ 29735 w 96500"/>
                <a:gd name="connsiteY1" fmla="*/ 37631 h 166683"/>
                <a:gd name="connsiteX2" fmla="*/ 6049 w 96500"/>
                <a:gd name="connsiteY2" fmla="*/ 6049 h 166683"/>
                <a:gd name="connsiteX3" fmla="*/ 6049 w 96500"/>
                <a:gd name="connsiteY3" fmla="*/ 32367 h 166683"/>
                <a:gd name="connsiteX4" fmla="*/ 26226 w 96500"/>
                <a:gd name="connsiteY4" fmla="*/ 87636 h 166683"/>
                <a:gd name="connsiteX5" fmla="*/ 74477 w 96500"/>
                <a:gd name="connsiteY5" fmla="*/ 135009 h 166683"/>
                <a:gd name="connsiteX6" fmla="*/ 92900 w 96500"/>
                <a:gd name="connsiteY6" fmla="*/ 162205 h 166683"/>
                <a:gd name="connsiteX7" fmla="*/ 92900 w 96500"/>
                <a:gd name="connsiteY7" fmla="*/ 127113 h 166683"/>
                <a:gd name="connsiteX8" fmla="*/ 70090 w 96500"/>
                <a:gd name="connsiteY8" fmla="*/ 77108 h 1666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6500" h="166683">
                  <a:moveTo>
                    <a:pt x="70090" y="77108"/>
                  </a:moveTo>
                  <a:cubicBezTo>
                    <a:pt x="51667" y="59563"/>
                    <a:pt x="39385" y="47281"/>
                    <a:pt x="29735" y="37631"/>
                  </a:cubicBezTo>
                  <a:cubicBezTo>
                    <a:pt x="11312" y="19208"/>
                    <a:pt x="6049" y="6049"/>
                    <a:pt x="6049" y="6049"/>
                  </a:cubicBezTo>
                  <a:lnTo>
                    <a:pt x="6049" y="32367"/>
                  </a:lnTo>
                  <a:cubicBezTo>
                    <a:pt x="6049" y="61317"/>
                    <a:pt x="19208" y="79740"/>
                    <a:pt x="26226" y="87636"/>
                  </a:cubicBezTo>
                  <a:cubicBezTo>
                    <a:pt x="30613" y="92022"/>
                    <a:pt x="73599" y="134132"/>
                    <a:pt x="74477" y="135009"/>
                  </a:cubicBezTo>
                  <a:cubicBezTo>
                    <a:pt x="87636" y="148168"/>
                    <a:pt x="90268" y="154309"/>
                    <a:pt x="92900" y="162205"/>
                  </a:cubicBezTo>
                  <a:lnTo>
                    <a:pt x="92900" y="127113"/>
                  </a:lnTo>
                  <a:cubicBezTo>
                    <a:pt x="92900" y="96409"/>
                    <a:pt x="77108" y="84127"/>
                    <a:pt x="70090" y="77108"/>
                  </a:cubicBezTo>
                </a:path>
              </a:pathLst>
            </a:custGeom>
            <a:solidFill>
              <a:srgbClr val="FFFFFF"/>
            </a:solidFill>
            <a:ln w="8756" cap="flat">
              <a:noFill/>
              <a:prstDash val="solid"/>
              <a:miter/>
            </a:ln>
          </p:spPr>
          <p:txBody>
            <a:bodyPr rtlCol="0" anchor="ctr"/>
            <a:lstStyle/>
            <a:p>
              <a:pPr eaLnBrk="1" hangingPunct="1"/>
              <a:endParaRPr lang="ru-RU" sz="1700" dirty="0">
                <a:solidFill>
                  <a:srgbClr val="000000"/>
                </a:solidFill>
                <a:latin typeface="Arial" charset="0"/>
                <a:cs typeface="+mn-cs"/>
              </a:endParaRPr>
            </a:p>
          </p:txBody>
        </p:sp>
        <p:sp>
          <p:nvSpPr>
            <p:cNvPr id="105" name="Freeform: Shape 104">
              <a:extLst>
                <a:ext uri="{FF2B5EF4-FFF2-40B4-BE49-F238E27FC236}">
                  <a16:creationId xmlns="" xmlns:a16="http://schemas.microsoft.com/office/drawing/2014/main" id="{96BFB7FD-9259-428D-9BC5-CFB0FA907695}"/>
                </a:ext>
              </a:extLst>
            </p:cNvPr>
            <p:cNvSpPr/>
            <p:nvPr/>
          </p:nvSpPr>
          <p:spPr>
            <a:xfrm>
              <a:off x="6006981" y="630973"/>
              <a:ext cx="421095" cy="421095"/>
            </a:xfrm>
            <a:custGeom>
              <a:avLst/>
              <a:gdLst>
                <a:gd name="connsiteX0" fmla="*/ 213964 w 421095"/>
                <a:gd name="connsiteY0" fmla="*/ 6049 h 421094"/>
                <a:gd name="connsiteX1" fmla="*/ 204314 w 421095"/>
                <a:gd name="connsiteY1" fmla="*/ 6049 h 421094"/>
                <a:gd name="connsiteX2" fmla="*/ 204314 w 421095"/>
                <a:gd name="connsiteY2" fmla="*/ 20085 h 421094"/>
                <a:gd name="connsiteX3" fmla="*/ 213964 w 421095"/>
                <a:gd name="connsiteY3" fmla="*/ 20085 h 421094"/>
                <a:gd name="connsiteX4" fmla="*/ 407844 w 421095"/>
                <a:gd name="connsiteY4" fmla="*/ 213964 h 421094"/>
                <a:gd name="connsiteX5" fmla="*/ 213964 w 421095"/>
                <a:gd name="connsiteY5" fmla="*/ 407843 h 421094"/>
                <a:gd name="connsiteX6" fmla="*/ 20085 w 421095"/>
                <a:gd name="connsiteY6" fmla="*/ 213964 h 421094"/>
                <a:gd name="connsiteX7" fmla="*/ 89390 w 421095"/>
                <a:gd name="connsiteY7" fmla="*/ 65704 h 421094"/>
                <a:gd name="connsiteX8" fmla="*/ 89390 w 421095"/>
                <a:gd name="connsiteY8" fmla="*/ 47281 h 421094"/>
                <a:gd name="connsiteX9" fmla="*/ 6049 w 421095"/>
                <a:gd name="connsiteY9" fmla="*/ 213964 h 421094"/>
                <a:gd name="connsiteX10" fmla="*/ 213964 w 421095"/>
                <a:gd name="connsiteY10" fmla="*/ 421880 h 421094"/>
                <a:gd name="connsiteX11" fmla="*/ 421880 w 421095"/>
                <a:gd name="connsiteY11" fmla="*/ 213964 h 421094"/>
                <a:gd name="connsiteX12" fmla="*/ 213964 w 421095"/>
                <a:gd name="connsiteY12" fmla="*/ 6049 h 4210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21095" h="421094">
                  <a:moveTo>
                    <a:pt x="213964" y="6049"/>
                  </a:moveTo>
                  <a:cubicBezTo>
                    <a:pt x="210455" y="6049"/>
                    <a:pt x="206946" y="6049"/>
                    <a:pt x="204314" y="6049"/>
                  </a:cubicBezTo>
                  <a:lnTo>
                    <a:pt x="204314" y="20085"/>
                  </a:lnTo>
                  <a:cubicBezTo>
                    <a:pt x="207823" y="20085"/>
                    <a:pt x="211333" y="20085"/>
                    <a:pt x="213964" y="20085"/>
                  </a:cubicBezTo>
                  <a:cubicBezTo>
                    <a:pt x="320993" y="20085"/>
                    <a:pt x="407844" y="106936"/>
                    <a:pt x="407844" y="213964"/>
                  </a:cubicBezTo>
                  <a:cubicBezTo>
                    <a:pt x="407844" y="320992"/>
                    <a:pt x="320993" y="407843"/>
                    <a:pt x="213964" y="407843"/>
                  </a:cubicBezTo>
                  <a:cubicBezTo>
                    <a:pt x="106936" y="407843"/>
                    <a:pt x="20085" y="320992"/>
                    <a:pt x="20085" y="213964"/>
                  </a:cubicBezTo>
                  <a:cubicBezTo>
                    <a:pt x="20085" y="154309"/>
                    <a:pt x="47281" y="101672"/>
                    <a:pt x="89390" y="65704"/>
                  </a:cubicBezTo>
                  <a:lnTo>
                    <a:pt x="89390" y="47281"/>
                  </a:lnTo>
                  <a:cubicBezTo>
                    <a:pt x="39385" y="85004"/>
                    <a:pt x="6049" y="145536"/>
                    <a:pt x="6049" y="213964"/>
                  </a:cubicBezTo>
                  <a:cubicBezTo>
                    <a:pt x="6049" y="328888"/>
                    <a:pt x="99041" y="421880"/>
                    <a:pt x="213964" y="421880"/>
                  </a:cubicBezTo>
                  <a:cubicBezTo>
                    <a:pt x="328888" y="421880"/>
                    <a:pt x="421880" y="328888"/>
                    <a:pt x="421880" y="213964"/>
                  </a:cubicBezTo>
                  <a:cubicBezTo>
                    <a:pt x="421880" y="99040"/>
                    <a:pt x="328888" y="6049"/>
                    <a:pt x="213964" y="6049"/>
                  </a:cubicBezTo>
                </a:path>
              </a:pathLst>
            </a:custGeom>
            <a:solidFill>
              <a:srgbClr val="FFFFFF"/>
            </a:solidFill>
            <a:ln w="8756" cap="flat">
              <a:noFill/>
              <a:prstDash val="solid"/>
              <a:miter/>
            </a:ln>
          </p:spPr>
          <p:txBody>
            <a:bodyPr rtlCol="0" anchor="ctr"/>
            <a:lstStyle/>
            <a:p>
              <a:pPr eaLnBrk="1" hangingPunct="1"/>
              <a:endParaRPr lang="ru-RU" sz="1700" dirty="0">
                <a:solidFill>
                  <a:srgbClr val="000000"/>
                </a:solidFill>
                <a:latin typeface="Arial" charset="0"/>
                <a:cs typeface="+mn-cs"/>
              </a:endParaRPr>
            </a:p>
          </p:txBody>
        </p:sp>
        <p:sp>
          <p:nvSpPr>
            <p:cNvPr id="106" name="Freeform: Shape 105">
              <a:extLst>
                <a:ext uri="{FF2B5EF4-FFF2-40B4-BE49-F238E27FC236}">
                  <a16:creationId xmlns="" xmlns:a16="http://schemas.microsoft.com/office/drawing/2014/main" id="{4C5FF4BC-B5E2-4869-AF07-4CF834EF4B45}"/>
                </a:ext>
              </a:extLst>
            </p:cNvPr>
            <p:cNvSpPr/>
            <p:nvPr/>
          </p:nvSpPr>
          <p:spPr>
            <a:xfrm>
              <a:off x="6361402" y="905562"/>
              <a:ext cx="17546" cy="52637"/>
            </a:xfrm>
            <a:custGeom>
              <a:avLst/>
              <a:gdLst>
                <a:gd name="connsiteX0" fmla="*/ 6049 w 17545"/>
                <a:gd name="connsiteY0" fmla="*/ 48158 h 52636"/>
                <a:gd name="connsiteX1" fmla="*/ 14822 w 17545"/>
                <a:gd name="connsiteY1" fmla="*/ 34122 h 52636"/>
                <a:gd name="connsiteX2" fmla="*/ 14822 w 17545"/>
                <a:gd name="connsiteY2" fmla="*/ 6049 h 52636"/>
                <a:gd name="connsiteX3" fmla="*/ 6049 w 17545"/>
                <a:gd name="connsiteY3" fmla="*/ 6049 h 52636"/>
                <a:gd name="connsiteX4" fmla="*/ 6049 w 17545"/>
                <a:gd name="connsiteY4" fmla="*/ 48158 h 526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7545" h="52636">
                  <a:moveTo>
                    <a:pt x="6049" y="48158"/>
                  </a:moveTo>
                  <a:cubicBezTo>
                    <a:pt x="9558" y="43772"/>
                    <a:pt x="12190" y="39385"/>
                    <a:pt x="14822" y="34122"/>
                  </a:cubicBezTo>
                  <a:lnTo>
                    <a:pt x="14822" y="6049"/>
                  </a:lnTo>
                  <a:lnTo>
                    <a:pt x="6049" y="6049"/>
                  </a:lnTo>
                  <a:lnTo>
                    <a:pt x="6049" y="48158"/>
                  </a:lnTo>
                  <a:close/>
                </a:path>
              </a:pathLst>
            </a:custGeom>
            <a:solidFill>
              <a:srgbClr val="FFFFFF"/>
            </a:solidFill>
            <a:ln w="8756" cap="flat">
              <a:noFill/>
              <a:prstDash val="solid"/>
              <a:miter/>
            </a:ln>
          </p:spPr>
          <p:txBody>
            <a:bodyPr rtlCol="0" anchor="ctr"/>
            <a:lstStyle/>
            <a:p>
              <a:pPr eaLnBrk="1" hangingPunct="1"/>
              <a:endParaRPr lang="ru-RU" sz="1700" dirty="0">
                <a:solidFill>
                  <a:srgbClr val="000000"/>
                </a:solidFill>
                <a:latin typeface="Arial" charset="0"/>
                <a:cs typeface="+mn-cs"/>
              </a:endParaRPr>
            </a:p>
          </p:txBody>
        </p:sp>
        <p:sp>
          <p:nvSpPr>
            <p:cNvPr id="107" name="Freeform: Shape 106">
              <a:extLst>
                <a:ext uri="{FF2B5EF4-FFF2-40B4-BE49-F238E27FC236}">
                  <a16:creationId xmlns="" xmlns:a16="http://schemas.microsoft.com/office/drawing/2014/main" id="{F65761EB-C850-4807-A540-0D384E884CFB}"/>
                </a:ext>
              </a:extLst>
            </p:cNvPr>
            <p:cNvSpPr/>
            <p:nvPr/>
          </p:nvSpPr>
          <p:spPr>
            <a:xfrm>
              <a:off x="6362280" y="883630"/>
              <a:ext cx="35091" cy="17546"/>
            </a:xfrm>
            <a:custGeom>
              <a:avLst/>
              <a:gdLst>
                <a:gd name="connsiteX0" fmla="*/ 32367 w 35091"/>
                <a:gd name="connsiteY0" fmla="*/ 18331 h 17545"/>
                <a:gd name="connsiteX1" fmla="*/ 35876 w 35091"/>
                <a:gd name="connsiteY1" fmla="*/ 6049 h 17545"/>
                <a:gd name="connsiteX2" fmla="*/ 6049 w 35091"/>
                <a:gd name="connsiteY2" fmla="*/ 6049 h 17545"/>
                <a:gd name="connsiteX3" fmla="*/ 6049 w 35091"/>
                <a:gd name="connsiteY3" fmla="*/ 13067 h 17545"/>
                <a:gd name="connsiteX4" fmla="*/ 10435 w 35091"/>
                <a:gd name="connsiteY4" fmla="*/ 13067 h 17545"/>
                <a:gd name="connsiteX5" fmla="*/ 32367 w 35091"/>
                <a:gd name="connsiteY5" fmla="*/ 18331 h 175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5091" h="17545">
                  <a:moveTo>
                    <a:pt x="32367" y="18331"/>
                  </a:moveTo>
                  <a:cubicBezTo>
                    <a:pt x="33244" y="13944"/>
                    <a:pt x="34999" y="10435"/>
                    <a:pt x="35876" y="6049"/>
                  </a:cubicBezTo>
                  <a:lnTo>
                    <a:pt x="6049" y="6049"/>
                  </a:lnTo>
                  <a:lnTo>
                    <a:pt x="6049" y="13067"/>
                  </a:lnTo>
                  <a:lnTo>
                    <a:pt x="10435" y="13067"/>
                  </a:lnTo>
                  <a:cubicBezTo>
                    <a:pt x="18331" y="13067"/>
                    <a:pt x="27103" y="13067"/>
                    <a:pt x="32367" y="18331"/>
                  </a:cubicBezTo>
                </a:path>
              </a:pathLst>
            </a:custGeom>
            <a:solidFill>
              <a:srgbClr val="FFFFFF"/>
            </a:solidFill>
            <a:ln w="8756" cap="flat">
              <a:noFill/>
              <a:prstDash val="solid"/>
              <a:miter/>
            </a:ln>
          </p:spPr>
          <p:txBody>
            <a:bodyPr rtlCol="0" anchor="ctr"/>
            <a:lstStyle/>
            <a:p>
              <a:pPr eaLnBrk="1" hangingPunct="1"/>
              <a:endParaRPr lang="ru-RU" sz="1700" dirty="0">
                <a:solidFill>
                  <a:srgbClr val="000000"/>
                </a:solidFill>
                <a:latin typeface="Arial" charset="0"/>
                <a:cs typeface="+mn-cs"/>
              </a:endParaRPr>
            </a:p>
          </p:txBody>
        </p:sp>
        <p:sp>
          <p:nvSpPr>
            <p:cNvPr id="108" name="Freeform: Shape 107">
              <a:extLst>
                <a:ext uri="{FF2B5EF4-FFF2-40B4-BE49-F238E27FC236}">
                  <a16:creationId xmlns="" xmlns:a16="http://schemas.microsoft.com/office/drawing/2014/main" id="{449205B5-A05B-4531-A36C-22F2FDC16C20}"/>
                </a:ext>
              </a:extLst>
            </p:cNvPr>
            <p:cNvSpPr/>
            <p:nvPr/>
          </p:nvSpPr>
          <p:spPr>
            <a:xfrm>
              <a:off x="6178928" y="882753"/>
              <a:ext cx="17546" cy="87728"/>
            </a:xfrm>
            <a:custGeom>
              <a:avLst/>
              <a:gdLst>
                <a:gd name="connsiteX0" fmla="*/ 6049 w 17545"/>
                <a:gd name="connsiteY0" fmla="*/ 6049 h 87728"/>
                <a:gd name="connsiteX1" fmla="*/ 13944 w 17545"/>
                <a:gd name="connsiteY1" fmla="*/ 6049 h 87728"/>
                <a:gd name="connsiteX2" fmla="*/ 13944 w 17545"/>
                <a:gd name="connsiteY2" fmla="*/ 89390 h 87728"/>
                <a:gd name="connsiteX3" fmla="*/ 6049 w 17545"/>
                <a:gd name="connsiteY3" fmla="*/ 89390 h 877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7545" h="87728">
                  <a:moveTo>
                    <a:pt x="6049" y="6049"/>
                  </a:moveTo>
                  <a:lnTo>
                    <a:pt x="13944" y="6049"/>
                  </a:lnTo>
                  <a:lnTo>
                    <a:pt x="13944" y="89390"/>
                  </a:lnTo>
                  <a:lnTo>
                    <a:pt x="6049" y="89390"/>
                  </a:lnTo>
                  <a:close/>
                </a:path>
              </a:pathLst>
            </a:custGeom>
            <a:solidFill>
              <a:srgbClr val="FFFFFF"/>
            </a:solidFill>
            <a:ln w="8756" cap="flat">
              <a:noFill/>
              <a:prstDash val="solid"/>
              <a:miter/>
            </a:ln>
          </p:spPr>
          <p:txBody>
            <a:bodyPr rtlCol="0" anchor="ctr"/>
            <a:lstStyle/>
            <a:p>
              <a:pPr eaLnBrk="1" hangingPunct="1"/>
              <a:endParaRPr lang="ru-RU" sz="1700" dirty="0">
                <a:solidFill>
                  <a:srgbClr val="000000"/>
                </a:solidFill>
                <a:latin typeface="Arial" charset="0"/>
                <a:cs typeface="+mn-cs"/>
              </a:endParaRPr>
            </a:p>
          </p:txBody>
        </p:sp>
        <p:sp>
          <p:nvSpPr>
            <p:cNvPr id="109" name="Freeform: Shape 108">
              <a:extLst>
                <a:ext uri="{FF2B5EF4-FFF2-40B4-BE49-F238E27FC236}">
                  <a16:creationId xmlns="" xmlns:a16="http://schemas.microsoft.com/office/drawing/2014/main" id="{DF27FE59-2C83-403C-988B-FC7CAB4734FA}"/>
                </a:ext>
              </a:extLst>
            </p:cNvPr>
            <p:cNvSpPr/>
            <p:nvPr/>
          </p:nvSpPr>
          <p:spPr>
            <a:xfrm>
              <a:off x="6152609" y="859943"/>
              <a:ext cx="254412" cy="166683"/>
            </a:xfrm>
            <a:custGeom>
              <a:avLst/>
              <a:gdLst>
                <a:gd name="connsiteX0" fmla="*/ 184137 w 254411"/>
                <a:gd name="connsiteY0" fmla="*/ 71845 h 166683"/>
                <a:gd name="connsiteX1" fmla="*/ 175364 w 254411"/>
                <a:gd name="connsiteY1" fmla="*/ 63072 h 166683"/>
                <a:gd name="connsiteX2" fmla="*/ 184137 w 254411"/>
                <a:gd name="connsiteY2" fmla="*/ 17453 h 166683"/>
                <a:gd name="connsiteX3" fmla="*/ 184137 w 254411"/>
                <a:gd name="connsiteY3" fmla="*/ 71845 h 166683"/>
                <a:gd name="connsiteX4" fmla="*/ 13944 w 254411"/>
                <a:gd name="connsiteY4" fmla="*/ 13067 h 166683"/>
                <a:gd name="connsiteX5" fmla="*/ 41140 w 254411"/>
                <a:gd name="connsiteY5" fmla="*/ 13067 h 166683"/>
                <a:gd name="connsiteX6" fmla="*/ 56054 w 254411"/>
                <a:gd name="connsiteY6" fmla="*/ 17453 h 166683"/>
                <a:gd name="connsiteX7" fmla="*/ 60440 w 254411"/>
                <a:gd name="connsiteY7" fmla="*/ 32367 h 166683"/>
                <a:gd name="connsiteX8" fmla="*/ 60440 w 254411"/>
                <a:gd name="connsiteY8" fmla="*/ 109568 h 166683"/>
                <a:gd name="connsiteX9" fmla="*/ 56054 w 254411"/>
                <a:gd name="connsiteY9" fmla="*/ 124482 h 166683"/>
                <a:gd name="connsiteX10" fmla="*/ 37631 w 254411"/>
                <a:gd name="connsiteY10" fmla="*/ 128868 h 166683"/>
                <a:gd name="connsiteX11" fmla="*/ 33244 w 254411"/>
                <a:gd name="connsiteY11" fmla="*/ 128868 h 166683"/>
                <a:gd name="connsiteX12" fmla="*/ 33244 w 254411"/>
                <a:gd name="connsiteY12" fmla="*/ 165714 h 166683"/>
                <a:gd name="connsiteX13" fmla="*/ 41140 w 254411"/>
                <a:gd name="connsiteY13" fmla="*/ 167468 h 166683"/>
                <a:gd name="connsiteX14" fmla="*/ 41140 w 254411"/>
                <a:gd name="connsiteY14" fmla="*/ 137641 h 166683"/>
                <a:gd name="connsiteX15" fmla="*/ 65704 w 254411"/>
                <a:gd name="connsiteY15" fmla="*/ 124482 h 166683"/>
                <a:gd name="connsiteX16" fmla="*/ 65704 w 254411"/>
                <a:gd name="connsiteY16" fmla="*/ 169223 h 166683"/>
                <a:gd name="connsiteX17" fmla="*/ 68336 w 254411"/>
                <a:gd name="connsiteY17" fmla="*/ 169223 h 166683"/>
                <a:gd name="connsiteX18" fmla="*/ 73599 w 254411"/>
                <a:gd name="connsiteY18" fmla="*/ 169223 h 166683"/>
                <a:gd name="connsiteX19" fmla="*/ 73599 w 254411"/>
                <a:gd name="connsiteY19" fmla="*/ 33244 h 166683"/>
                <a:gd name="connsiteX20" fmla="*/ 77986 w 254411"/>
                <a:gd name="connsiteY20" fmla="*/ 18331 h 166683"/>
                <a:gd name="connsiteX21" fmla="*/ 92900 w 254411"/>
                <a:gd name="connsiteY21" fmla="*/ 13944 h 166683"/>
                <a:gd name="connsiteX22" fmla="*/ 115709 w 254411"/>
                <a:gd name="connsiteY22" fmla="*/ 18331 h 166683"/>
                <a:gd name="connsiteX23" fmla="*/ 120095 w 254411"/>
                <a:gd name="connsiteY23" fmla="*/ 33244 h 166683"/>
                <a:gd name="connsiteX24" fmla="*/ 120095 w 254411"/>
                <a:gd name="connsiteY24" fmla="*/ 72722 h 166683"/>
                <a:gd name="connsiteX25" fmla="*/ 101672 w 254411"/>
                <a:gd name="connsiteY25" fmla="*/ 72722 h 166683"/>
                <a:gd name="connsiteX26" fmla="*/ 101672 w 254411"/>
                <a:gd name="connsiteY26" fmla="*/ 30613 h 166683"/>
                <a:gd name="connsiteX27" fmla="*/ 93777 w 254411"/>
                <a:gd name="connsiteY27" fmla="*/ 30613 h 166683"/>
                <a:gd name="connsiteX28" fmla="*/ 93777 w 254411"/>
                <a:gd name="connsiteY28" fmla="*/ 166591 h 166683"/>
                <a:gd name="connsiteX29" fmla="*/ 101672 w 254411"/>
                <a:gd name="connsiteY29" fmla="*/ 165714 h 166683"/>
                <a:gd name="connsiteX30" fmla="*/ 101672 w 254411"/>
                <a:gd name="connsiteY30" fmla="*/ 81495 h 166683"/>
                <a:gd name="connsiteX31" fmla="*/ 120095 w 254411"/>
                <a:gd name="connsiteY31" fmla="*/ 81495 h 166683"/>
                <a:gd name="connsiteX32" fmla="*/ 120095 w 254411"/>
                <a:gd name="connsiteY32" fmla="*/ 161327 h 166683"/>
                <a:gd name="connsiteX33" fmla="*/ 131500 w 254411"/>
                <a:gd name="connsiteY33" fmla="*/ 157818 h 166683"/>
                <a:gd name="connsiteX34" fmla="*/ 131500 w 254411"/>
                <a:gd name="connsiteY34" fmla="*/ 84127 h 166683"/>
                <a:gd name="connsiteX35" fmla="*/ 142027 w 254411"/>
                <a:gd name="connsiteY35" fmla="*/ 66581 h 166683"/>
                <a:gd name="connsiteX36" fmla="*/ 132377 w 254411"/>
                <a:gd name="connsiteY36" fmla="*/ 15699 h 166683"/>
                <a:gd name="connsiteX37" fmla="*/ 150800 w 254411"/>
                <a:gd name="connsiteY37" fmla="*/ 15699 h 166683"/>
                <a:gd name="connsiteX38" fmla="*/ 154309 w 254411"/>
                <a:gd name="connsiteY38" fmla="*/ 71845 h 166683"/>
                <a:gd name="connsiteX39" fmla="*/ 156941 w 254411"/>
                <a:gd name="connsiteY39" fmla="*/ 71845 h 166683"/>
                <a:gd name="connsiteX40" fmla="*/ 160450 w 254411"/>
                <a:gd name="connsiteY40" fmla="*/ 15699 h 166683"/>
                <a:gd name="connsiteX41" fmla="*/ 180628 w 254411"/>
                <a:gd name="connsiteY41" fmla="*/ 15699 h 166683"/>
                <a:gd name="connsiteX42" fmla="*/ 167469 w 254411"/>
                <a:gd name="connsiteY42" fmla="*/ 66581 h 166683"/>
                <a:gd name="connsiteX43" fmla="*/ 177996 w 254411"/>
                <a:gd name="connsiteY43" fmla="*/ 84127 h 166683"/>
                <a:gd name="connsiteX44" fmla="*/ 177996 w 254411"/>
                <a:gd name="connsiteY44" fmla="*/ 131500 h 166683"/>
                <a:gd name="connsiteX45" fmla="*/ 193787 w 254411"/>
                <a:gd name="connsiteY45" fmla="*/ 118341 h 166683"/>
                <a:gd name="connsiteX46" fmla="*/ 193787 w 254411"/>
                <a:gd name="connsiteY46" fmla="*/ 14821 h 166683"/>
                <a:gd name="connsiteX47" fmla="*/ 249056 w 254411"/>
                <a:gd name="connsiteY47" fmla="*/ 14821 h 166683"/>
                <a:gd name="connsiteX48" fmla="*/ 249933 w 254411"/>
                <a:gd name="connsiteY48" fmla="*/ 7803 h 166683"/>
                <a:gd name="connsiteX49" fmla="*/ 120973 w 254411"/>
                <a:gd name="connsiteY49" fmla="*/ 7803 h 166683"/>
                <a:gd name="connsiteX50" fmla="*/ 122727 w 254411"/>
                <a:gd name="connsiteY50" fmla="*/ 17453 h 166683"/>
                <a:gd name="connsiteX51" fmla="*/ 99918 w 254411"/>
                <a:gd name="connsiteY51" fmla="*/ 6049 h 166683"/>
                <a:gd name="connsiteX52" fmla="*/ 92022 w 254411"/>
                <a:gd name="connsiteY52" fmla="*/ 6049 h 166683"/>
                <a:gd name="connsiteX53" fmla="*/ 66581 w 254411"/>
                <a:gd name="connsiteY53" fmla="*/ 22717 h 166683"/>
                <a:gd name="connsiteX54" fmla="*/ 41140 w 254411"/>
                <a:gd name="connsiteY54" fmla="*/ 6049 h 166683"/>
                <a:gd name="connsiteX55" fmla="*/ 6049 w 254411"/>
                <a:gd name="connsiteY55" fmla="*/ 6049 h 166683"/>
                <a:gd name="connsiteX56" fmla="*/ 6049 w 254411"/>
                <a:gd name="connsiteY56" fmla="*/ 156941 h 166683"/>
                <a:gd name="connsiteX57" fmla="*/ 13944 w 254411"/>
                <a:gd name="connsiteY57" fmla="*/ 159573 h 166683"/>
                <a:gd name="connsiteX58" fmla="*/ 13944 w 254411"/>
                <a:gd name="connsiteY58" fmla="*/ 13067 h 1666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</a:cxnLst>
              <a:rect l="l" t="t" r="r" b="b"/>
              <a:pathLst>
                <a:path w="254411" h="166683">
                  <a:moveTo>
                    <a:pt x="184137" y="71845"/>
                  </a:moveTo>
                  <a:lnTo>
                    <a:pt x="175364" y="63072"/>
                  </a:lnTo>
                  <a:lnTo>
                    <a:pt x="184137" y="17453"/>
                  </a:lnTo>
                  <a:lnTo>
                    <a:pt x="184137" y="71845"/>
                  </a:lnTo>
                  <a:close/>
                  <a:moveTo>
                    <a:pt x="13944" y="13067"/>
                  </a:moveTo>
                  <a:lnTo>
                    <a:pt x="41140" y="13067"/>
                  </a:lnTo>
                  <a:cubicBezTo>
                    <a:pt x="48158" y="13067"/>
                    <a:pt x="53422" y="14821"/>
                    <a:pt x="56054" y="17453"/>
                  </a:cubicBezTo>
                  <a:cubicBezTo>
                    <a:pt x="58686" y="20085"/>
                    <a:pt x="60440" y="25349"/>
                    <a:pt x="60440" y="32367"/>
                  </a:cubicBezTo>
                  <a:lnTo>
                    <a:pt x="60440" y="109568"/>
                  </a:lnTo>
                  <a:cubicBezTo>
                    <a:pt x="60440" y="116586"/>
                    <a:pt x="59563" y="121850"/>
                    <a:pt x="56054" y="124482"/>
                  </a:cubicBezTo>
                  <a:cubicBezTo>
                    <a:pt x="51667" y="128868"/>
                    <a:pt x="43772" y="128868"/>
                    <a:pt x="37631" y="128868"/>
                  </a:cubicBezTo>
                  <a:cubicBezTo>
                    <a:pt x="35876" y="128868"/>
                    <a:pt x="34999" y="128868"/>
                    <a:pt x="33244" y="128868"/>
                  </a:cubicBezTo>
                  <a:lnTo>
                    <a:pt x="33244" y="165714"/>
                  </a:lnTo>
                  <a:cubicBezTo>
                    <a:pt x="35876" y="166591"/>
                    <a:pt x="38508" y="166591"/>
                    <a:pt x="41140" y="167468"/>
                  </a:cubicBezTo>
                  <a:lnTo>
                    <a:pt x="41140" y="137641"/>
                  </a:lnTo>
                  <a:cubicBezTo>
                    <a:pt x="53422" y="137641"/>
                    <a:pt x="62195" y="133254"/>
                    <a:pt x="65704" y="124482"/>
                  </a:cubicBezTo>
                  <a:lnTo>
                    <a:pt x="65704" y="169223"/>
                  </a:lnTo>
                  <a:cubicBezTo>
                    <a:pt x="66581" y="169223"/>
                    <a:pt x="67458" y="169223"/>
                    <a:pt x="68336" y="169223"/>
                  </a:cubicBezTo>
                  <a:cubicBezTo>
                    <a:pt x="70090" y="169223"/>
                    <a:pt x="71845" y="169223"/>
                    <a:pt x="73599" y="169223"/>
                  </a:cubicBezTo>
                  <a:lnTo>
                    <a:pt x="73599" y="33244"/>
                  </a:lnTo>
                  <a:cubicBezTo>
                    <a:pt x="73599" y="26226"/>
                    <a:pt x="75354" y="20962"/>
                    <a:pt x="77986" y="18331"/>
                  </a:cubicBezTo>
                  <a:cubicBezTo>
                    <a:pt x="80618" y="15699"/>
                    <a:pt x="85881" y="13944"/>
                    <a:pt x="92900" y="13944"/>
                  </a:cubicBezTo>
                  <a:cubicBezTo>
                    <a:pt x="99918" y="13944"/>
                    <a:pt x="110445" y="13067"/>
                    <a:pt x="115709" y="18331"/>
                  </a:cubicBezTo>
                  <a:cubicBezTo>
                    <a:pt x="118341" y="20962"/>
                    <a:pt x="120095" y="26226"/>
                    <a:pt x="120095" y="33244"/>
                  </a:cubicBezTo>
                  <a:lnTo>
                    <a:pt x="120095" y="72722"/>
                  </a:lnTo>
                  <a:lnTo>
                    <a:pt x="101672" y="72722"/>
                  </a:lnTo>
                  <a:lnTo>
                    <a:pt x="101672" y="30613"/>
                  </a:lnTo>
                  <a:lnTo>
                    <a:pt x="93777" y="30613"/>
                  </a:lnTo>
                  <a:lnTo>
                    <a:pt x="93777" y="166591"/>
                  </a:lnTo>
                  <a:cubicBezTo>
                    <a:pt x="96409" y="166591"/>
                    <a:pt x="99041" y="165714"/>
                    <a:pt x="101672" y="165714"/>
                  </a:cubicBezTo>
                  <a:lnTo>
                    <a:pt x="101672" y="81495"/>
                  </a:lnTo>
                  <a:lnTo>
                    <a:pt x="120095" y="81495"/>
                  </a:lnTo>
                  <a:lnTo>
                    <a:pt x="120095" y="161327"/>
                  </a:lnTo>
                  <a:cubicBezTo>
                    <a:pt x="123604" y="160450"/>
                    <a:pt x="127991" y="158695"/>
                    <a:pt x="131500" y="157818"/>
                  </a:cubicBezTo>
                  <a:lnTo>
                    <a:pt x="131500" y="84127"/>
                  </a:lnTo>
                  <a:cubicBezTo>
                    <a:pt x="131500" y="76231"/>
                    <a:pt x="133255" y="69213"/>
                    <a:pt x="142027" y="66581"/>
                  </a:cubicBezTo>
                  <a:lnTo>
                    <a:pt x="132377" y="15699"/>
                  </a:lnTo>
                  <a:lnTo>
                    <a:pt x="150800" y="15699"/>
                  </a:lnTo>
                  <a:lnTo>
                    <a:pt x="154309" y="71845"/>
                  </a:lnTo>
                  <a:lnTo>
                    <a:pt x="156941" y="71845"/>
                  </a:lnTo>
                  <a:lnTo>
                    <a:pt x="160450" y="15699"/>
                  </a:lnTo>
                  <a:lnTo>
                    <a:pt x="180628" y="15699"/>
                  </a:lnTo>
                  <a:lnTo>
                    <a:pt x="167469" y="66581"/>
                  </a:lnTo>
                  <a:cubicBezTo>
                    <a:pt x="176241" y="70090"/>
                    <a:pt x="177996" y="75354"/>
                    <a:pt x="177996" y="84127"/>
                  </a:cubicBezTo>
                  <a:lnTo>
                    <a:pt x="177996" y="131500"/>
                  </a:lnTo>
                  <a:cubicBezTo>
                    <a:pt x="183260" y="127113"/>
                    <a:pt x="188523" y="122727"/>
                    <a:pt x="193787" y="118341"/>
                  </a:cubicBezTo>
                  <a:lnTo>
                    <a:pt x="193787" y="14821"/>
                  </a:lnTo>
                  <a:lnTo>
                    <a:pt x="249056" y="14821"/>
                  </a:lnTo>
                  <a:cubicBezTo>
                    <a:pt x="249056" y="12190"/>
                    <a:pt x="249933" y="9558"/>
                    <a:pt x="249933" y="7803"/>
                  </a:cubicBezTo>
                  <a:lnTo>
                    <a:pt x="120973" y="7803"/>
                  </a:lnTo>
                  <a:lnTo>
                    <a:pt x="122727" y="17453"/>
                  </a:lnTo>
                  <a:cubicBezTo>
                    <a:pt x="118341" y="10435"/>
                    <a:pt x="111322" y="6049"/>
                    <a:pt x="99918" y="6049"/>
                  </a:cubicBezTo>
                  <a:lnTo>
                    <a:pt x="92022" y="6049"/>
                  </a:lnTo>
                  <a:cubicBezTo>
                    <a:pt x="77986" y="6049"/>
                    <a:pt x="70090" y="11312"/>
                    <a:pt x="66581" y="22717"/>
                  </a:cubicBezTo>
                  <a:cubicBezTo>
                    <a:pt x="63949" y="11312"/>
                    <a:pt x="55176" y="6049"/>
                    <a:pt x="41140" y="6049"/>
                  </a:cubicBezTo>
                  <a:lnTo>
                    <a:pt x="6049" y="6049"/>
                  </a:lnTo>
                  <a:lnTo>
                    <a:pt x="6049" y="156941"/>
                  </a:lnTo>
                  <a:cubicBezTo>
                    <a:pt x="8681" y="157818"/>
                    <a:pt x="11312" y="158695"/>
                    <a:pt x="13944" y="159573"/>
                  </a:cubicBezTo>
                  <a:lnTo>
                    <a:pt x="13944" y="13067"/>
                  </a:lnTo>
                  <a:close/>
                </a:path>
              </a:pathLst>
            </a:custGeom>
            <a:solidFill>
              <a:srgbClr val="FFFFFF"/>
            </a:solidFill>
            <a:ln w="8756" cap="flat">
              <a:noFill/>
              <a:prstDash val="solid"/>
              <a:miter/>
            </a:ln>
          </p:spPr>
          <p:txBody>
            <a:bodyPr rtlCol="0" anchor="ctr"/>
            <a:lstStyle/>
            <a:p>
              <a:pPr eaLnBrk="1" hangingPunct="1"/>
              <a:endParaRPr lang="ru-RU" sz="1700" dirty="0">
                <a:solidFill>
                  <a:srgbClr val="000000"/>
                </a:solidFill>
                <a:latin typeface="Arial" charset="0"/>
                <a:cs typeface="+mn-cs"/>
              </a:endParaRPr>
            </a:p>
          </p:txBody>
        </p:sp>
        <p:sp>
          <p:nvSpPr>
            <p:cNvPr id="110" name="Freeform: Shape 109">
              <a:extLst>
                <a:ext uri="{FF2B5EF4-FFF2-40B4-BE49-F238E27FC236}">
                  <a16:creationId xmlns="" xmlns:a16="http://schemas.microsoft.com/office/drawing/2014/main" id="{8B380CA0-002A-46F6-828C-CDB22E7E1C46}"/>
                </a:ext>
              </a:extLst>
            </p:cNvPr>
            <p:cNvSpPr/>
            <p:nvPr/>
          </p:nvSpPr>
          <p:spPr>
            <a:xfrm>
              <a:off x="6295606" y="935389"/>
              <a:ext cx="17546" cy="78955"/>
            </a:xfrm>
            <a:custGeom>
              <a:avLst/>
              <a:gdLst>
                <a:gd name="connsiteX0" fmla="*/ 6049 w 17545"/>
                <a:gd name="connsiteY0" fmla="*/ 73599 h 78955"/>
                <a:gd name="connsiteX1" fmla="*/ 14822 w 17545"/>
                <a:gd name="connsiteY1" fmla="*/ 69213 h 78955"/>
                <a:gd name="connsiteX2" fmla="*/ 14822 w 17545"/>
                <a:gd name="connsiteY2" fmla="*/ 6049 h 78955"/>
                <a:gd name="connsiteX3" fmla="*/ 6049 w 17545"/>
                <a:gd name="connsiteY3" fmla="*/ 6049 h 78955"/>
                <a:gd name="connsiteX4" fmla="*/ 6049 w 17545"/>
                <a:gd name="connsiteY4" fmla="*/ 73599 h 789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7545" h="78955">
                  <a:moveTo>
                    <a:pt x="6049" y="73599"/>
                  </a:moveTo>
                  <a:cubicBezTo>
                    <a:pt x="8681" y="71845"/>
                    <a:pt x="11312" y="70967"/>
                    <a:pt x="14822" y="69213"/>
                  </a:cubicBezTo>
                  <a:lnTo>
                    <a:pt x="14822" y="6049"/>
                  </a:lnTo>
                  <a:lnTo>
                    <a:pt x="6049" y="6049"/>
                  </a:lnTo>
                  <a:lnTo>
                    <a:pt x="6049" y="73599"/>
                  </a:lnTo>
                  <a:close/>
                </a:path>
              </a:pathLst>
            </a:custGeom>
            <a:solidFill>
              <a:srgbClr val="FFFFFF"/>
            </a:solidFill>
            <a:ln w="8756" cap="flat">
              <a:noFill/>
              <a:prstDash val="solid"/>
              <a:miter/>
            </a:ln>
          </p:spPr>
          <p:txBody>
            <a:bodyPr rtlCol="0" anchor="ctr"/>
            <a:lstStyle/>
            <a:p>
              <a:pPr eaLnBrk="1" hangingPunct="1"/>
              <a:endParaRPr lang="ru-RU" sz="1700" dirty="0">
                <a:solidFill>
                  <a:srgbClr val="000000"/>
                </a:solidFill>
                <a:latin typeface="Arial" charset="0"/>
                <a:cs typeface="+mn-cs"/>
              </a:endParaRPr>
            </a:p>
          </p:txBody>
        </p:sp>
        <p:sp>
          <p:nvSpPr>
            <p:cNvPr id="111" name="Freeform: Shape 110">
              <a:extLst>
                <a:ext uri="{FF2B5EF4-FFF2-40B4-BE49-F238E27FC236}">
                  <a16:creationId xmlns="" xmlns:a16="http://schemas.microsoft.com/office/drawing/2014/main" id="{D80360EE-D253-438D-8EFB-F2CB7D77ED2F}"/>
                </a:ext>
              </a:extLst>
            </p:cNvPr>
            <p:cNvSpPr/>
            <p:nvPr/>
          </p:nvSpPr>
          <p:spPr>
            <a:xfrm>
              <a:off x="8285281" y="528331"/>
              <a:ext cx="114047" cy="631642"/>
            </a:xfrm>
            <a:custGeom>
              <a:avLst/>
              <a:gdLst>
                <a:gd name="connsiteX0" fmla="*/ 6049 w 114046"/>
                <a:gd name="connsiteY0" fmla="*/ 6049 h 631641"/>
                <a:gd name="connsiteX1" fmla="*/ 110445 w 114046"/>
                <a:gd name="connsiteY1" fmla="*/ 6049 h 631641"/>
                <a:gd name="connsiteX2" fmla="*/ 110445 w 114046"/>
                <a:gd name="connsiteY2" fmla="*/ 628040 h 631641"/>
                <a:gd name="connsiteX3" fmla="*/ 6049 w 114046"/>
                <a:gd name="connsiteY3" fmla="*/ 628040 h 6316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4046" h="631641">
                  <a:moveTo>
                    <a:pt x="6049" y="6049"/>
                  </a:moveTo>
                  <a:lnTo>
                    <a:pt x="110445" y="6049"/>
                  </a:lnTo>
                  <a:lnTo>
                    <a:pt x="110445" y="628040"/>
                  </a:lnTo>
                  <a:lnTo>
                    <a:pt x="6049" y="628040"/>
                  </a:lnTo>
                  <a:close/>
                </a:path>
              </a:pathLst>
            </a:custGeom>
            <a:solidFill>
              <a:srgbClr val="248341"/>
            </a:solidFill>
            <a:ln w="8756" cap="flat">
              <a:noFill/>
              <a:prstDash val="solid"/>
              <a:miter/>
            </a:ln>
          </p:spPr>
          <p:txBody>
            <a:bodyPr rtlCol="0" anchor="ctr"/>
            <a:lstStyle/>
            <a:p>
              <a:pPr eaLnBrk="1" hangingPunct="1"/>
              <a:endParaRPr lang="ru-RU" sz="1700" dirty="0">
                <a:solidFill>
                  <a:srgbClr val="000000"/>
                </a:solidFill>
                <a:latin typeface="Arial" charset="0"/>
                <a:cs typeface="+mn-cs"/>
              </a:endParaRPr>
            </a:p>
          </p:txBody>
        </p:sp>
        <p:sp>
          <p:nvSpPr>
            <p:cNvPr id="112" name="Freeform: Shape 111">
              <a:extLst>
                <a:ext uri="{FF2B5EF4-FFF2-40B4-BE49-F238E27FC236}">
                  <a16:creationId xmlns="" xmlns:a16="http://schemas.microsoft.com/office/drawing/2014/main" id="{97D3A37E-63BE-4809-9181-47114DBE22F5}"/>
                </a:ext>
              </a:extLst>
            </p:cNvPr>
            <p:cNvSpPr/>
            <p:nvPr/>
          </p:nvSpPr>
          <p:spPr>
            <a:xfrm>
              <a:off x="8109198" y="528331"/>
              <a:ext cx="78955" cy="631642"/>
            </a:xfrm>
            <a:custGeom>
              <a:avLst/>
              <a:gdLst>
                <a:gd name="connsiteX0" fmla="*/ 6049 w 78955"/>
                <a:gd name="connsiteY0" fmla="*/ 6049 h 631641"/>
                <a:gd name="connsiteX1" fmla="*/ 75354 w 78955"/>
                <a:gd name="connsiteY1" fmla="*/ 6049 h 631641"/>
                <a:gd name="connsiteX2" fmla="*/ 75354 w 78955"/>
                <a:gd name="connsiteY2" fmla="*/ 628040 h 631641"/>
                <a:gd name="connsiteX3" fmla="*/ 6049 w 78955"/>
                <a:gd name="connsiteY3" fmla="*/ 628040 h 6316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8955" h="631641">
                  <a:moveTo>
                    <a:pt x="6049" y="6049"/>
                  </a:moveTo>
                  <a:lnTo>
                    <a:pt x="75354" y="6049"/>
                  </a:lnTo>
                  <a:lnTo>
                    <a:pt x="75354" y="628040"/>
                  </a:lnTo>
                  <a:lnTo>
                    <a:pt x="6049" y="628040"/>
                  </a:lnTo>
                  <a:close/>
                </a:path>
              </a:pathLst>
            </a:custGeom>
            <a:solidFill>
              <a:srgbClr val="248341"/>
            </a:solidFill>
            <a:ln w="8756" cap="flat">
              <a:noFill/>
              <a:prstDash val="solid"/>
              <a:miter/>
            </a:ln>
          </p:spPr>
          <p:txBody>
            <a:bodyPr rtlCol="0" anchor="ctr"/>
            <a:lstStyle/>
            <a:p>
              <a:pPr eaLnBrk="1" hangingPunct="1"/>
              <a:endParaRPr lang="ru-RU" sz="1700" dirty="0">
                <a:solidFill>
                  <a:srgbClr val="000000"/>
                </a:solidFill>
                <a:latin typeface="Arial" charset="0"/>
                <a:cs typeface="+mn-cs"/>
              </a:endParaRPr>
            </a:p>
          </p:txBody>
        </p:sp>
        <p:sp>
          <p:nvSpPr>
            <p:cNvPr id="113" name="Freeform: Shape 112">
              <a:extLst>
                <a:ext uri="{FF2B5EF4-FFF2-40B4-BE49-F238E27FC236}">
                  <a16:creationId xmlns="" xmlns:a16="http://schemas.microsoft.com/office/drawing/2014/main" id="{C5E326D9-F812-48AE-9BBC-6D8B70A46002}"/>
                </a:ext>
              </a:extLst>
            </p:cNvPr>
            <p:cNvSpPr/>
            <p:nvPr/>
          </p:nvSpPr>
          <p:spPr>
            <a:xfrm>
              <a:off x="8494074" y="528331"/>
              <a:ext cx="78955" cy="631642"/>
            </a:xfrm>
            <a:custGeom>
              <a:avLst/>
              <a:gdLst>
                <a:gd name="connsiteX0" fmla="*/ 6049 w 78955"/>
                <a:gd name="connsiteY0" fmla="*/ 6049 h 631641"/>
                <a:gd name="connsiteX1" fmla="*/ 75354 w 78955"/>
                <a:gd name="connsiteY1" fmla="*/ 6049 h 631641"/>
                <a:gd name="connsiteX2" fmla="*/ 75354 w 78955"/>
                <a:gd name="connsiteY2" fmla="*/ 628040 h 631641"/>
                <a:gd name="connsiteX3" fmla="*/ 6049 w 78955"/>
                <a:gd name="connsiteY3" fmla="*/ 628040 h 6316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8955" h="631641">
                  <a:moveTo>
                    <a:pt x="6049" y="6049"/>
                  </a:moveTo>
                  <a:lnTo>
                    <a:pt x="75354" y="6049"/>
                  </a:lnTo>
                  <a:lnTo>
                    <a:pt x="75354" y="628040"/>
                  </a:lnTo>
                  <a:lnTo>
                    <a:pt x="6049" y="628040"/>
                  </a:lnTo>
                  <a:close/>
                </a:path>
              </a:pathLst>
            </a:custGeom>
            <a:solidFill>
              <a:srgbClr val="6AA744"/>
            </a:solidFill>
            <a:ln w="8756" cap="flat">
              <a:noFill/>
              <a:prstDash val="solid"/>
              <a:miter/>
            </a:ln>
          </p:spPr>
          <p:txBody>
            <a:bodyPr rtlCol="0" anchor="ctr"/>
            <a:lstStyle/>
            <a:p>
              <a:pPr eaLnBrk="1" hangingPunct="1"/>
              <a:endParaRPr lang="ru-RU" sz="1700" dirty="0">
                <a:solidFill>
                  <a:srgbClr val="000000"/>
                </a:solidFill>
                <a:latin typeface="Arial" charset="0"/>
                <a:cs typeface="+mn-cs"/>
              </a:endParaRPr>
            </a:p>
          </p:txBody>
        </p:sp>
        <p:sp>
          <p:nvSpPr>
            <p:cNvPr id="114" name="Freeform: Shape 113">
              <a:extLst>
                <a:ext uri="{FF2B5EF4-FFF2-40B4-BE49-F238E27FC236}">
                  <a16:creationId xmlns="" xmlns:a16="http://schemas.microsoft.com/office/drawing/2014/main" id="{C904F0A2-D731-4026-AD94-DEC82609FB3D}"/>
                </a:ext>
              </a:extLst>
            </p:cNvPr>
            <p:cNvSpPr/>
            <p:nvPr/>
          </p:nvSpPr>
          <p:spPr>
            <a:xfrm>
              <a:off x="8701990" y="528331"/>
              <a:ext cx="78955" cy="631642"/>
            </a:xfrm>
            <a:custGeom>
              <a:avLst/>
              <a:gdLst>
                <a:gd name="connsiteX0" fmla="*/ 6049 w 78955"/>
                <a:gd name="connsiteY0" fmla="*/ 6049 h 631641"/>
                <a:gd name="connsiteX1" fmla="*/ 75354 w 78955"/>
                <a:gd name="connsiteY1" fmla="*/ 6049 h 631641"/>
                <a:gd name="connsiteX2" fmla="*/ 75354 w 78955"/>
                <a:gd name="connsiteY2" fmla="*/ 628040 h 631641"/>
                <a:gd name="connsiteX3" fmla="*/ 6049 w 78955"/>
                <a:gd name="connsiteY3" fmla="*/ 628040 h 6316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8955" h="631641">
                  <a:moveTo>
                    <a:pt x="6049" y="6049"/>
                  </a:moveTo>
                  <a:lnTo>
                    <a:pt x="75354" y="6049"/>
                  </a:lnTo>
                  <a:lnTo>
                    <a:pt x="75354" y="628040"/>
                  </a:lnTo>
                  <a:lnTo>
                    <a:pt x="6049" y="628040"/>
                  </a:lnTo>
                  <a:close/>
                </a:path>
              </a:pathLst>
            </a:custGeom>
            <a:solidFill>
              <a:srgbClr val="A6CE39"/>
            </a:solidFill>
            <a:ln w="8756" cap="flat">
              <a:noFill/>
              <a:prstDash val="solid"/>
              <a:miter/>
            </a:ln>
          </p:spPr>
          <p:txBody>
            <a:bodyPr rtlCol="0" anchor="ctr"/>
            <a:lstStyle/>
            <a:p>
              <a:pPr eaLnBrk="1" hangingPunct="1"/>
              <a:endParaRPr lang="ru-RU" sz="1700" dirty="0">
                <a:solidFill>
                  <a:srgbClr val="000000"/>
                </a:solidFill>
                <a:latin typeface="Arial" charset="0"/>
                <a:cs typeface="+mn-cs"/>
              </a:endParaRPr>
            </a:p>
          </p:txBody>
        </p:sp>
        <p:sp>
          <p:nvSpPr>
            <p:cNvPr id="115" name="Freeform: Shape 114">
              <a:extLst>
                <a:ext uri="{FF2B5EF4-FFF2-40B4-BE49-F238E27FC236}">
                  <a16:creationId xmlns="" xmlns:a16="http://schemas.microsoft.com/office/drawing/2014/main" id="{BE18D693-8C93-47EE-9CA1-0DF337FB3FBF}"/>
                </a:ext>
              </a:extLst>
            </p:cNvPr>
            <p:cNvSpPr/>
            <p:nvPr/>
          </p:nvSpPr>
          <p:spPr>
            <a:xfrm>
              <a:off x="8389677" y="528331"/>
              <a:ext cx="43864" cy="631642"/>
            </a:xfrm>
            <a:custGeom>
              <a:avLst/>
              <a:gdLst>
                <a:gd name="connsiteX0" fmla="*/ 6049 w 43864"/>
                <a:gd name="connsiteY0" fmla="*/ 6049 h 631641"/>
                <a:gd name="connsiteX1" fmla="*/ 41140 w 43864"/>
                <a:gd name="connsiteY1" fmla="*/ 6049 h 631641"/>
                <a:gd name="connsiteX2" fmla="*/ 41140 w 43864"/>
                <a:gd name="connsiteY2" fmla="*/ 628040 h 631641"/>
                <a:gd name="connsiteX3" fmla="*/ 6049 w 43864"/>
                <a:gd name="connsiteY3" fmla="*/ 628040 h 6316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3864" h="631641">
                  <a:moveTo>
                    <a:pt x="6049" y="6049"/>
                  </a:moveTo>
                  <a:lnTo>
                    <a:pt x="41140" y="6049"/>
                  </a:lnTo>
                  <a:lnTo>
                    <a:pt x="41140" y="628040"/>
                  </a:lnTo>
                  <a:lnTo>
                    <a:pt x="6049" y="628040"/>
                  </a:lnTo>
                  <a:close/>
                </a:path>
              </a:pathLst>
            </a:custGeom>
            <a:solidFill>
              <a:srgbClr val="A6CE39"/>
            </a:solidFill>
            <a:ln w="8756" cap="flat">
              <a:noFill/>
              <a:prstDash val="solid"/>
              <a:miter/>
            </a:ln>
          </p:spPr>
          <p:txBody>
            <a:bodyPr rtlCol="0" anchor="ctr"/>
            <a:lstStyle/>
            <a:p>
              <a:pPr eaLnBrk="1" hangingPunct="1"/>
              <a:endParaRPr lang="ru-RU" sz="1700" dirty="0">
                <a:solidFill>
                  <a:srgbClr val="000000"/>
                </a:solidFill>
                <a:latin typeface="Arial" charset="0"/>
                <a:cs typeface="+mn-cs"/>
              </a:endParaRPr>
            </a:p>
          </p:txBody>
        </p:sp>
        <p:sp>
          <p:nvSpPr>
            <p:cNvPr id="116" name="Freeform: Shape 115">
              <a:extLst>
                <a:ext uri="{FF2B5EF4-FFF2-40B4-BE49-F238E27FC236}">
                  <a16:creationId xmlns="" xmlns:a16="http://schemas.microsoft.com/office/drawing/2014/main" id="{E84E4158-14BE-4BF8-BD04-C769D8047DE8}"/>
                </a:ext>
              </a:extLst>
            </p:cNvPr>
            <p:cNvSpPr/>
            <p:nvPr/>
          </p:nvSpPr>
          <p:spPr>
            <a:xfrm>
              <a:off x="8215976" y="528331"/>
              <a:ext cx="43864" cy="631642"/>
            </a:xfrm>
            <a:custGeom>
              <a:avLst/>
              <a:gdLst>
                <a:gd name="connsiteX0" fmla="*/ 6049 w 43864"/>
                <a:gd name="connsiteY0" fmla="*/ 6049 h 631641"/>
                <a:gd name="connsiteX1" fmla="*/ 41140 w 43864"/>
                <a:gd name="connsiteY1" fmla="*/ 6049 h 631641"/>
                <a:gd name="connsiteX2" fmla="*/ 41140 w 43864"/>
                <a:gd name="connsiteY2" fmla="*/ 628040 h 631641"/>
                <a:gd name="connsiteX3" fmla="*/ 6049 w 43864"/>
                <a:gd name="connsiteY3" fmla="*/ 628040 h 6316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3864" h="631641">
                  <a:moveTo>
                    <a:pt x="6049" y="6049"/>
                  </a:moveTo>
                  <a:lnTo>
                    <a:pt x="41140" y="6049"/>
                  </a:lnTo>
                  <a:lnTo>
                    <a:pt x="41140" y="628040"/>
                  </a:lnTo>
                  <a:lnTo>
                    <a:pt x="6049" y="628040"/>
                  </a:lnTo>
                  <a:close/>
                </a:path>
              </a:pathLst>
            </a:custGeom>
            <a:solidFill>
              <a:srgbClr val="245F34"/>
            </a:solidFill>
            <a:ln w="8756" cap="flat">
              <a:noFill/>
              <a:prstDash val="solid"/>
              <a:miter/>
            </a:ln>
          </p:spPr>
          <p:txBody>
            <a:bodyPr rtlCol="0" anchor="ctr"/>
            <a:lstStyle/>
            <a:p>
              <a:pPr eaLnBrk="1" hangingPunct="1"/>
              <a:endParaRPr lang="ru-RU" sz="1700" dirty="0">
                <a:solidFill>
                  <a:srgbClr val="000000"/>
                </a:solidFill>
                <a:latin typeface="Arial" charset="0"/>
                <a:cs typeface="+mn-cs"/>
              </a:endParaRPr>
            </a:p>
          </p:txBody>
        </p:sp>
        <p:sp>
          <p:nvSpPr>
            <p:cNvPr id="117" name="Freeform: Shape 116">
              <a:extLst>
                <a:ext uri="{FF2B5EF4-FFF2-40B4-BE49-F238E27FC236}">
                  <a16:creationId xmlns="" xmlns:a16="http://schemas.microsoft.com/office/drawing/2014/main" id="{4C91B4C4-3185-413C-93BB-4F4B9E6ABF32}"/>
                </a:ext>
              </a:extLst>
            </p:cNvPr>
            <p:cNvSpPr/>
            <p:nvPr/>
          </p:nvSpPr>
          <p:spPr>
            <a:xfrm>
              <a:off x="8632684" y="528331"/>
              <a:ext cx="43864" cy="631642"/>
            </a:xfrm>
            <a:custGeom>
              <a:avLst/>
              <a:gdLst>
                <a:gd name="connsiteX0" fmla="*/ 6049 w 43864"/>
                <a:gd name="connsiteY0" fmla="*/ 6049 h 631641"/>
                <a:gd name="connsiteX1" fmla="*/ 41140 w 43864"/>
                <a:gd name="connsiteY1" fmla="*/ 6049 h 631641"/>
                <a:gd name="connsiteX2" fmla="*/ 41140 w 43864"/>
                <a:gd name="connsiteY2" fmla="*/ 628040 h 631641"/>
                <a:gd name="connsiteX3" fmla="*/ 6049 w 43864"/>
                <a:gd name="connsiteY3" fmla="*/ 628040 h 6316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3864" h="631641">
                  <a:moveTo>
                    <a:pt x="6049" y="6049"/>
                  </a:moveTo>
                  <a:lnTo>
                    <a:pt x="41140" y="6049"/>
                  </a:lnTo>
                  <a:lnTo>
                    <a:pt x="41140" y="628040"/>
                  </a:lnTo>
                  <a:lnTo>
                    <a:pt x="6049" y="628040"/>
                  </a:lnTo>
                  <a:close/>
                </a:path>
              </a:pathLst>
            </a:custGeom>
            <a:solidFill>
              <a:srgbClr val="FFCB05"/>
            </a:solidFill>
            <a:ln w="8756" cap="flat">
              <a:noFill/>
              <a:prstDash val="solid"/>
              <a:miter/>
            </a:ln>
          </p:spPr>
          <p:txBody>
            <a:bodyPr rtlCol="0" anchor="ctr"/>
            <a:lstStyle/>
            <a:p>
              <a:pPr eaLnBrk="1" hangingPunct="1"/>
              <a:endParaRPr lang="ru-RU" sz="1700" dirty="0">
                <a:solidFill>
                  <a:srgbClr val="000000"/>
                </a:solidFill>
                <a:latin typeface="Arial" charset="0"/>
                <a:cs typeface="+mn-cs"/>
              </a:endParaRPr>
            </a:p>
          </p:txBody>
        </p:sp>
        <p:sp>
          <p:nvSpPr>
            <p:cNvPr id="118" name="Freeform: Shape 117">
              <a:extLst>
                <a:ext uri="{FF2B5EF4-FFF2-40B4-BE49-F238E27FC236}">
                  <a16:creationId xmlns="" xmlns:a16="http://schemas.microsoft.com/office/drawing/2014/main" id="{FE4B2E2D-27AD-419C-89D6-5885370F8082}"/>
                </a:ext>
              </a:extLst>
            </p:cNvPr>
            <p:cNvSpPr/>
            <p:nvPr/>
          </p:nvSpPr>
          <p:spPr>
            <a:xfrm>
              <a:off x="8841477" y="528331"/>
              <a:ext cx="43864" cy="631642"/>
            </a:xfrm>
            <a:custGeom>
              <a:avLst/>
              <a:gdLst>
                <a:gd name="connsiteX0" fmla="*/ 6049 w 43864"/>
                <a:gd name="connsiteY0" fmla="*/ 6049 h 631641"/>
                <a:gd name="connsiteX1" fmla="*/ 41140 w 43864"/>
                <a:gd name="connsiteY1" fmla="*/ 6049 h 631641"/>
                <a:gd name="connsiteX2" fmla="*/ 41140 w 43864"/>
                <a:gd name="connsiteY2" fmla="*/ 628040 h 631641"/>
                <a:gd name="connsiteX3" fmla="*/ 6049 w 43864"/>
                <a:gd name="connsiteY3" fmla="*/ 628040 h 6316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3864" h="631641">
                  <a:moveTo>
                    <a:pt x="6049" y="6049"/>
                  </a:moveTo>
                  <a:lnTo>
                    <a:pt x="41140" y="6049"/>
                  </a:lnTo>
                  <a:lnTo>
                    <a:pt x="41140" y="628040"/>
                  </a:lnTo>
                  <a:lnTo>
                    <a:pt x="6049" y="628040"/>
                  </a:lnTo>
                  <a:close/>
                </a:path>
              </a:pathLst>
            </a:custGeom>
            <a:solidFill>
              <a:srgbClr val="FFCB05"/>
            </a:solidFill>
            <a:ln w="8756" cap="flat">
              <a:noFill/>
              <a:prstDash val="solid"/>
              <a:miter/>
            </a:ln>
          </p:spPr>
          <p:txBody>
            <a:bodyPr rtlCol="0" anchor="ctr"/>
            <a:lstStyle/>
            <a:p>
              <a:pPr eaLnBrk="1" hangingPunct="1"/>
              <a:endParaRPr lang="ru-RU" sz="1700" dirty="0">
                <a:solidFill>
                  <a:srgbClr val="000000"/>
                </a:solidFill>
                <a:latin typeface="Arial" charset="0"/>
                <a:cs typeface="+mn-cs"/>
              </a:endParaRPr>
            </a:p>
          </p:txBody>
        </p:sp>
      </p:grpSp>
    </p:spTree>
    <p:extLst>
      <p:ext uri="{BB962C8B-B14F-4D97-AF65-F5344CB8AC3E}">
        <p14:creationId xmlns="" xmlns:p14="http://schemas.microsoft.com/office/powerpoint/2010/main" val="4174760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6" r:id="rId1"/>
    <p:sldLayoutId id="2147483667" r:id="rId2"/>
    <p:sldLayoutId id="2147483668" r:id="rId3"/>
    <p:sldLayoutId id="2147483669" r:id="rId4"/>
    <p:sldLayoutId id="2147483670" r:id="rId5"/>
  </p:sldLayoutIdLst>
  <mc:AlternateContent xmlns:mc="http://schemas.openxmlformats.org/markup-compatibility/2006">
    <mc:Choice xmlns="" xmlns:p14="http://schemas.microsoft.com/office/powerpoint/2010/main" Requires="p14">
      <p:transition p14:dur="0"/>
    </mc:Choice>
    <mc:Fallback>
      <p:transition/>
    </mc:Fallback>
  </mc:AlternateContent>
  <p:hf hdr="0" dt="0"/>
  <p:txStyles>
    <p:titleStyle>
      <a:lvl1pPr algn="l" defTabSz="957040" rtl="0" eaLnBrk="1" fontAlgn="base" hangingPunct="1">
        <a:spcBef>
          <a:spcPct val="0"/>
        </a:spcBef>
        <a:spcAft>
          <a:spcPct val="0"/>
        </a:spcAft>
        <a:tabLst>
          <a:tab pos="288469" algn="l"/>
        </a:tabLst>
        <a:defRPr sz="1900" b="1" baseline="0">
          <a:solidFill>
            <a:schemeClr val="tx1"/>
          </a:solidFill>
          <a:latin typeface="+mj-lt"/>
          <a:ea typeface="+mj-ea"/>
          <a:cs typeface="+mj-cs"/>
        </a:defRPr>
      </a:lvl1pPr>
      <a:lvl2pPr algn="l" defTabSz="957040" rtl="0" eaLnBrk="1" fontAlgn="base" hangingPunct="1">
        <a:spcBef>
          <a:spcPct val="0"/>
        </a:spcBef>
        <a:spcAft>
          <a:spcPct val="0"/>
        </a:spcAft>
        <a:defRPr sz="2000" b="1">
          <a:solidFill>
            <a:schemeClr val="tx2"/>
          </a:solidFill>
          <a:latin typeface="Arial" charset="0"/>
        </a:defRPr>
      </a:lvl2pPr>
      <a:lvl3pPr algn="l" defTabSz="957040" rtl="0" eaLnBrk="1" fontAlgn="base" hangingPunct="1">
        <a:spcBef>
          <a:spcPct val="0"/>
        </a:spcBef>
        <a:spcAft>
          <a:spcPct val="0"/>
        </a:spcAft>
        <a:defRPr sz="2000" b="1">
          <a:solidFill>
            <a:schemeClr val="tx2"/>
          </a:solidFill>
          <a:latin typeface="Arial" charset="0"/>
        </a:defRPr>
      </a:lvl3pPr>
      <a:lvl4pPr algn="l" defTabSz="957040" rtl="0" eaLnBrk="1" fontAlgn="base" hangingPunct="1">
        <a:spcBef>
          <a:spcPct val="0"/>
        </a:spcBef>
        <a:spcAft>
          <a:spcPct val="0"/>
        </a:spcAft>
        <a:defRPr sz="2000" b="1">
          <a:solidFill>
            <a:schemeClr val="tx2"/>
          </a:solidFill>
          <a:latin typeface="Arial" charset="0"/>
        </a:defRPr>
      </a:lvl4pPr>
      <a:lvl5pPr algn="l" defTabSz="957040" rtl="0" eaLnBrk="1" fontAlgn="base" hangingPunct="1">
        <a:spcBef>
          <a:spcPct val="0"/>
        </a:spcBef>
        <a:spcAft>
          <a:spcPct val="0"/>
        </a:spcAft>
        <a:defRPr sz="2000" b="1">
          <a:solidFill>
            <a:schemeClr val="tx2"/>
          </a:solidFill>
          <a:latin typeface="Arial" charset="0"/>
        </a:defRPr>
      </a:lvl5pPr>
      <a:lvl6pPr marL="488701" algn="l" defTabSz="957040" rtl="0" eaLnBrk="1" fontAlgn="base" hangingPunct="1">
        <a:spcBef>
          <a:spcPct val="0"/>
        </a:spcBef>
        <a:spcAft>
          <a:spcPct val="0"/>
        </a:spcAft>
        <a:defRPr sz="2000" b="1">
          <a:solidFill>
            <a:schemeClr val="tx2"/>
          </a:solidFill>
          <a:latin typeface="Arial" charset="0"/>
        </a:defRPr>
      </a:lvl6pPr>
      <a:lvl7pPr marL="977402" algn="l" defTabSz="957040" rtl="0" eaLnBrk="1" fontAlgn="base" hangingPunct="1">
        <a:spcBef>
          <a:spcPct val="0"/>
        </a:spcBef>
        <a:spcAft>
          <a:spcPct val="0"/>
        </a:spcAft>
        <a:defRPr sz="2000" b="1">
          <a:solidFill>
            <a:schemeClr val="tx2"/>
          </a:solidFill>
          <a:latin typeface="Arial" charset="0"/>
        </a:defRPr>
      </a:lvl7pPr>
      <a:lvl8pPr marL="1466103" algn="l" defTabSz="957040" rtl="0" eaLnBrk="1" fontAlgn="base" hangingPunct="1">
        <a:spcBef>
          <a:spcPct val="0"/>
        </a:spcBef>
        <a:spcAft>
          <a:spcPct val="0"/>
        </a:spcAft>
        <a:defRPr sz="2000" b="1">
          <a:solidFill>
            <a:schemeClr val="tx2"/>
          </a:solidFill>
          <a:latin typeface="Arial" charset="0"/>
        </a:defRPr>
      </a:lvl8pPr>
      <a:lvl9pPr marL="1954804" algn="l" defTabSz="957040" rtl="0" eaLnBrk="1" fontAlgn="base" hangingPunct="1">
        <a:spcBef>
          <a:spcPct val="0"/>
        </a:spcBef>
        <a:spcAft>
          <a:spcPct val="0"/>
        </a:spcAft>
        <a:defRPr sz="2000" b="1">
          <a:solidFill>
            <a:schemeClr val="tx2"/>
          </a:solidFill>
          <a:latin typeface="Arial" charset="0"/>
        </a:defRPr>
      </a:lvl9pPr>
    </p:titleStyle>
    <p:bodyStyle>
      <a:lvl1pPr marL="0" indent="0" algn="l" defTabSz="957040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100000"/>
        <a:defRPr sz="1500" baseline="0">
          <a:solidFill>
            <a:schemeClr val="tx1"/>
          </a:solidFill>
          <a:latin typeface="+mn-lt"/>
          <a:ea typeface="+mn-ea"/>
          <a:cs typeface="+mn-cs"/>
        </a:defRPr>
      </a:lvl1pPr>
      <a:lvl2pPr marL="207019" indent="-205323" algn="l" defTabSz="957040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125000"/>
        <a:buFont typeface="Arial" panose="020B0604020202020204" pitchFamily="34" charset="0"/>
        <a:buChar char="•"/>
        <a:defRPr sz="1500" baseline="0">
          <a:solidFill>
            <a:schemeClr val="tx1"/>
          </a:solidFill>
          <a:latin typeface="+mn-lt"/>
        </a:defRPr>
      </a:lvl2pPr>
      <a:lvl3pPr marL="488701" indent="-279986" algn="l" defTabSz="957040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120000"/>
        <a:buFont typeface="Arial" charset="0"/>
        <a:buChar char="–"/>
        <a:defRPr sz="1500" baseline="0">
          <a:solidFill>
            <a:schemeClr val="tx1"/>
          </a:solidFill>
          <a:latin typeface="+mn-lt"/>
        </a:defRPr>
      </a:lvl3pPr>
      <a:lvl4pPr marL="656693" indent="-166294" algn="l" defTabSz="957040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100000"/>
        <a:buFont typeface="Courier New" panose="02070309020205020404" pitchFamily="49" charset="0"/>
        <a:buChar char="o"/>
        <a:defRPr sz="1500" baseline="0">
          <a:solidFill>
            <a:schemeClr val="tx1"/>
          </a:solidFill>
          <a:latin typeface="+mn-lt"/>
        </a:defRPr>
      </a:lvl4pPr>
      <a:lvl5pPr marL="801470" indent="-139144" algn="l" defTabSz="957040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89000"/>
        <a:buFont typeface="Arial" charset="0"/>
        <a:buChar char="-"/>
        <a:defRPr sz="1500" baseline="0">
          <a:solidFill>
            <a:schemeClr val="tx1"/>
          </a:solidFill>
          <a:latin typeface="+mn-lt"/>
        </a:defRPr>
      </a:lvl5pPr>
      <a:lvl6pPr marL="801470" indent="-139144" algn="l" defTabSz="957040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89000"/>
        <a:buFont typeface="Arial" charset="0"/>
        <a:buChar char="-"/>
        <a:defRPr sz="1700" baseline="0">
          <a:solidFill>
            <a:schemeClr val="tx1"/>
          </a:solidFill>
          <a:latin typeface="+mn-lt"/>
        </a:defRPr>
      </a:lvl6pPr>
      <a:lvl7pPr marL="801470" indent="-139144" algn="l" defTabSz="957040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89000"/>
        <a:buFont typeface="Arial" charset="0"/>
        <a:buChar char="-"/>
        <a:defRPr sz="1700" baseline="0">
          <a:solidFill>
            <a:schemeClr val="tx1"/>
          </a:solidFill>
          <a:latin typeface="+mn-lt"/>
        </a:defRPr>
      </a:lvl7pPr>
      <a:lvl8pPr marL="801470" indent="-139144" algn="l" defTabSz="957040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89000"/>
        <a:buFont typeface="Arial" charset="0"/>
        <a:buChar char="-"/>
        <a:defRPr sz="1700" baseline="0">
          <a:solidFill>
            <a:schemeClr val="tx1"/>
          </a:solidFill>
          <a:latin typeface="+mn-lt"/>
        </a:defRPr>
      </a:lvl8pPr>
      <a:lvl9pPr marL="801470" indent="-139144" algn="l" defTabSz="957040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89000"/>
        <a:buFont typeface="Arial" charset="0"/>
        <a:buChar char="-"/>
        <a:defRPr sz="1700" baseline="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77402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88701" algn="l" defTabSz="977402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977402" algn="l" defTabSz="977402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466103" algn="l" defTabSz="977402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954804" algn="l" defTabSz="977402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443505" algn="l" defTabSz="977402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932206" algn="l" defTabSz="977402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420908" algn="l" defTabSz="977402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909609" algn="l" defTabSz="977402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="" xmlns:p15="http://schemas.microsoft.com/office/powerpoint/2012/main"/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>
            <p:extLst/>
          </p:nvPr>
        </p:nvGraphicFramePr>
        <p:xfrm>
          <a:off x="2" y="0"/>
          <a:ext cx="175483" cy="161974"/>
        </p:xfrm>
        <a:graphic>
          <a:graphicData uri="http://schemas.openxmlformats.org/presentationml/2006/ole">
            <p:oleObj spid="_x0000_s7248" name="think-cell Slide" r:id="rId9" imgW="360" imgH="360" progId="">
              <p:embed/>
            </p:oleObj>
          </a:graphicData>
        </a:graphic>
      </p:graphicFrame>
      <p:sp>
        <p:nvSpPr>
          <p:cNvPr id="6" name="Rectangle 5" hidden="1"/>
          <p:cNvSpPr/>
          <p:nvPr>
            <p:custDataLst>
              <p:tags r:id="rId8"/>
            </p:custDataLst>
          </p:nvPr>
        </p:nvSpPr>
        <p:spPr bwMode="auto">
          <a:xfrm>
            <a:off x="2" y="0"/>
            <a:ext cx="175483" cy="161974"/>
          </a:xfrm>
          <a:prstGeom prst="rect">
            <a:avLst/>
          </a:prstGeom>
          <a:solidFill>
            <a:schemeClr val="bg2"/>
          </a:solidFill>
          <a:ln w="9525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algn="ctr" eaLnBrk="1" hangingPunct="1"/>
            <a:endParaRPr lang="en-US" b="1" dirty="0">
              <a:solidFill>
                <a:srgbClr val="000000"/>
              </a:solidFill>
              <a:sym typeface="Arial" panose="020B0604020202020204" pitchFamily="34" charset="0"/>
            </a:endParaRPr>
          </a:p>
        </p:txBody>
      </p:sp>
      <p:sp>
        <p:nvSpPr>
          <p:cNvPr id="10" name="1. On-page tracker" hidden="1"/>
          <p:cNvSpPr>
            <a:spLocks noChangeArrowheads="1"/>
          </p:cNvSpPr>
          <p:nvPr/>
        </p:nvSpPr>
        <p:spPr bwMode="gray">
          <a:xfrm>
            <a:off x="247441" y="305740"/>
            <a:ext cx="490519" cy="1231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/>
          <a:p>
            <a:pPr eaLnBrk="1" hangingPunct="1"/>
            <a:r>
              <a:rPr lang="ru-RU" sz="800" cap="all" dirty="0">
                <a:solidFill>
                  <a:srgbClr val="808080"/>
                </a:solidFill>
                <a:latin typeface="Arial"/>
                <a:cs typeface="+mn-cs"/>
              </a:rPr>
              <a:t>Tracker</a:t>
            </a:r>
          </a:p>
        </p:txBody>
      </p:sp>
      <p:sp>
        <p:nvSpPr>
          <p:cNvPr id="11" name="3. Unit of measure" hidden="1"/>
          <p:cNvSpPr txBox="1">
            <a:spLocks noChangeArrowheads="1"/>
          </p:cNvSpPr>
          <p:nvPr/>
        </p:nvSpPr>
        <p:spPr bwMode="gray">
          <a:xfrm>
            <a:off x="247432" y="1242819"/>
            <a:ext cx="9354774" cy="2198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0">
            <a:noAutofit/>
          </a:bodyPr>
          <a:lstStyle>
            <a:lvl1pPr defTabSz="895350">
              <a:defRPr sz="2400">
                <a:solidFill>
                  <a:schemeClr val="tx1"/>
                </a:solidFill>
                <a:latin typeface="Arial" charset="0"/>
              </a:defRPr>
            </a:lvl1pPr>
            <a:lvl2pPr marL="447675" defTabSz="8953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895350" defTabSz="89535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344613" defTabSz="895350">
              <a:defRPr sz="2400">
                <a:solidFill>
                  <a:schemeClr val="tx1"/>
                </a:solidFill>
                <a:latin typeface="Arial" charset="0"/>
              </a:defRPr>
            </a:lvl4pPr>
            <a:lvl5pPr marL="1792288" defTabSz="89535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2494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7066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1638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6210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ru-RU" sz="1400" dirty="0">
                <a:solidFill>
                  <a:srgbClr val="808080"/>
                </a:solidFill>
                <a:latin typeface="Arial"/>
                <a:cs typeface="+mn-cs"/>
              </a:rPr>
              <a:t>КЛИЕНТ</a:t>
            </a:r>
          </a:p>
        </p:txBody>
      </p:sp>
      <p:sp>
        <p:nvSpPr>
          <p:cNvPr id="13" name="4. Footnote" hidden="1"/>
          <p:cNvSpPr txBox="1">
            <a:spLocks noChangeArrowheads="1"/>
          </p:cNvSpPr>
          <p:nvPr/>
        </p:nvSpPr>
        <p:spPr bwMode="gray">
          <a:xfrm>
            <a:off x="247432" y="6009803"/>
            <a:ext cx="9354774" cy="1263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0" anchor="b">
            <a:noAutofit/>
          </a:bodyPr>
          <a:lstStyle>
            <a:lvl1pPr marL="104775" indent="-104775" defTabSz="895350">
              <a:defRPr sz="2400">
                <a:solidFill>
                  <a:schemeClr val="tx1"/>
                </a:solidFill>
                <a:latin typeface="Arial" charset="0"/>
              </a:defRPr>
            </a:lvl1pPr>
            <a:lvl2pPr marL="1031875" defTabSz="8953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217613" defTabSz="89535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404938" defTabSz="895350">
              <a:defRPr sz="2400">
                <a:solidFill>
                  <a:schemeClr val="tx1"/>
                </a:solidFill>
                <a:latin typeface="Arial" charset="0"/>
              </a:defRPr>
            </a:lvl4pPr>
            <a:lvl5pPr marL="1792288" defTabSz="89535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2494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7066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1638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6210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ru-RU" sz="800" dirty="0">
                <a:solidFill>
                  <a:srgbClr val="808080"/>
                </a:solidFill>
                <a:latin typeface="Arial"/>
                <a:cs typeface="+mn-cs"/>
              </a:rPr>
              <a:t>1 Сноска</a:t>
            </a:r>
          </a:p>
        </p:txBody>
      </p:sp>
      <p:sp>
        <p:nvSpPr>
          <p:cNvPr id="14" name="5. Source" hidden="1"/>
          <p:cNvSpPr>
            <a:spLocks noChangeArrowheads="1"/>
          </p:cNvSpPr>
          <p:nvPr/>
        </p:nvSpPr>
        <p:spPr bwMode="gray">
          <a:xfrm>
            <a:off x="247432" y="6215511"/>
            <a:ext cx="9354774" cy="1263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b">
            <a:noAutofit/>
          </a:bodyPr>
          <a:lstStyle/>
          <a:p>
            <a:pPr marL="621975" indent="-621975" defTabSz="913526" eaLnBrk="1" hangingPunct="1">
              <a:tabLst>
                <a:tab pos="643032" algn="l"/>
              </a:tabLst>
            </a:pPr>
            <a:r>
              <a:rPr lang="ru-RU" sz="800" dirty="0">
                <a:solidFill>
                  <a:srgbClr val="808080"/>
                </a:solidFill>
                <a:latin typeface="Arial"/>
                <a:cs typeface="+mn-cs"/>
              </a:rPr>
              <a:t>ИСТОЧНИК: источник</a:t>
            </a:r>
          </a:p>
        </p:txBody>
      </p:sp>
      <p:sp>
        <p:nvSpPr>
          <p:cNvPr id="3" name="Text Placeholder 2" hidden="1"/>
          <p:cNvSpPr>
            <a:spLocks noGrp="1"/>
          </p:cNvSpPr>
          <p:nvPr userDrawn="1">
            <p:ph type="body" idx="1"/>
          </p:nvPr>
        </p:nvSpPr>
        <p:spPr bwMode="gray">
          <a:xfrm>
            <a:off x="1605669" y="1991016"/>
            <a:ext cx="4755582" cy="1077218"/>
          </a:xfrm>
          <a:prstGeom prst="rect">
            <a:avLst/>
          </a:prstGeom>
        </p:spPr>
        <p:txBody>
          <a:bodyPr vert="horz" lIns="0" tIns="0" rIns="0" bIns="0" rtlCol="0">
            <a:spAutoFit/>
          </a:bodyPr>
          <a:lstStyle/>
          <a:p>
            <a:pPr lvl="0" latinLnBrk="0"/>
            <a:r>
              <a:rPr lang="en-US" dirty="0"/>
              <a:t>Edit Master text styles</a:t>
            </a:r>
          </a:p>
          <a:p>
            <a:pPr lvl="1" latinLnBrk="0"/>
            <a:r>
              <a:rPr lang="en-US" dirty="0"/>
              <a:t>Second level</a:t>
            </a:r>
          </a:p>
          <a:p>
            <a:pPr lvl="2" latinLnBrk="0"/>
            <a:r>
              <a:rPr lang="en-US" dirty="0"/>
              <a:t>Third level</a:t>
            </a:r>
          </a:p>
          <a:p>
            <a:pPr lvl="3" latinLnBrk="0"/>
            <a:r>
              <a:rPr lang="en-US" dirty="0"/>
              <a:t>Fourth level</a:t>
            </a:r>
          </a:p>
          <a:p>
            <a:pPr lvl="4" latinLnBrk="0"/>
            <a:r>
              <a:rPr lang="en-US" dirty="0"/>
              <a:t>Fifth level</a:t>
            </a:r>
            <a:endParaRPr lang="ru-RU" dirty="0"/>
          </a:p>
        </p:txBody>
      </p:sp>
      <p:grpSp>
        <p:nvGrpSpPr>
          <p:cNvPr id="15" name="ACET" hidden="1"/>
          <p:cNvGrpSpPr>
            <a:grpSpLocks/>
          </p:cNvGrpSpPr>
          <p:nvPr userDrawn="1"/>
        </p:nvGrpSpPr>
        <p:grpSpPr bwMode="gray">
          <a:xfrm>
            <a:off x="1605668" y="1343234"/>
            <a:ext cx="4713466" cy="458388"/>
            <a:chOff x="915" y="747"/>
            <a:chExt cx="2686" cy="283"/>
          </a:xfrm>
        </p:grpSpPr>
        <p:cxnSp>
          <p:nvCxnSpPr>
            <p:cNvPr id="16" name="AutoShape 249"/>
            <p:cNvCxnSpPr>
              <a:cxnSpLocks noChangeShapeType="1"/>
              <a:stCxn id="18" idx="4"/>
              <a:endCxn id="18" idx="6"/>
            </p:cNvCxnSpPr>
            <p:nvPr/>
          </p:nvCxnSpPr>
          <p:spPr bwMode="gray">
            <a:xfrm>
              <a:off x="915" y="1030"/>
              <a:ext cx="2686" cy="0"/>
            </a:xfrm>
            <a:prstGeom prst="straightConnector1">
              <a:avLst/>
            </a:prstGeom>
            <a:noFill/>
            <a:ln w="9525">
              <a:solidFill>
                <a:schemeClr val="accent6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18" name="AutoShape 250"/>
            <p:cNvSpPr>
              <a:spLocks noChangeArrowheads="1"/>
            </p:cNvSpPr>
            <p:nvPr/>
          </p:nvSpPr>
          <p:spPr bwMode="gray">
            <a:xfrm>
              <a:off x="915" y="747"/>
              <a:ext cx="2686" cy="283"/>
            </a:xfrm>
            <a:prstGeom prst="leftRightArrow">
              <a:avLst>
                <a:gd name="adj1" fmla="val 100000"/>
                <a:gd name="adj2" fmla="val 0"/>
              </a:avLst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18288" anchor="b">
              <a:spAutoFit/>
            </a:bodyPr>
            <a:lstStyle/>
            <a:p>
              <a:pPr eaLnBrk="1" hangingPunct="1"/>
              <a:r>
                <a:rPr lang="ru-RU" sz="1400" b="1" dirty="0">
                  <a:solidFill>
                    <a:srgbClr val="000000"/>
                  </a:solidFill>
                  <a:latin typeface="Arial"/>
                  <a:cs typeface="+mn-cs"/>
                </a:rPr>
                <a:t>Название документа</a:t>
              </a:r>
            </a:p>
            <a:p>
              <a:pPr eaLnBrk="1" hangingPunct="1"/>
              <a:r>
                <a:rPr lang="ru-RU" sz="1400" dirty="0">
                  <a:solidFill>
                    <a:srgbClr val="808080"/>
                  </a:solidFill>
                  <a:latin typeface="Arial"/>
                  <a:cs typeface="+mn-cs"/>
                </a:rPr>
                <a:t>Unit of measure</a:t>
              </a:r>
            </a:p>
          </p:txBody>
        </p:sp>
      </p:grpSp>
      <p:grpSp>
        <p:nvGrpSpPr>
          <p:cNvPr id="17" name="Sticker" hidden="1"/>
          <p:cNvGrpSpPr/>
          <p:nvPr userDrawn="1"/>
        </p:nvGrpSpPr>
        <p:grpSpPr bwMode="gray">
          <a:xfrm>
            <a:off x="9128589" y="291609"/>
            <a:ext cx="473334" cy="150811"/>
            <a:chOff x="8312578" y="285750"/>
            <a:chExt cx="428197" cy="147809"/>
          </a:xfrm>
        </p:grpSpPr>
        <p:sp>
          <p:nvSpPr>
            <p:cNvPr id="20" name="StickerRectangle"/>
            <p:cNvSpPr>
              <a:spLocks noChangeArrowheads="1"/>
            </p:cNvSpPr>
            <p:nvPr/>
          </p:nvSpPr>
          <p:spPr bwMode="gray">
            <a:xfrm>
              <a:off x="8312578" y="285750"/>
              <a:ext cx="428197" cy="147809"/>
            </a:xfrm>
            <a:prstGeom prst="leftRightArrow">
              <a:avLst>
                <a:gd name="adj1" fmla="val 100000"/>
                <a:gd name="adj2" fmla="val 0"/>
              </a:avLst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27432" tIns="0" rIns="0" bIns="27432">
              <a:spAutoFit/>
            </a:bodyPr>
            <a:lstStyle/>
            <a:p>
              <a:pPr algn="r" defTabSz="913526" eaLnBrk="1" hangingPunct="1">
                <a:buClr>
                  <a:srgbClr val="002960"/>
                </a:buClr>
              </a:pPr>
              <a:r>
                <a:rPr lang="ru-RU" sz="800" dirty="0">
                  <a:solidFill>
                    <a:srgbClr val="808080"/>
                  </a:solidFill>
                  <a:latin typeface="Arial"/>
                  <a:cs typeface="+mn-cs"/>
                </a:rPr>
                <a:t>STICKER</a:t>
              </a:r>
            </a:p>
          </p:txBody>
        </p:sp>
        <p:cxnSp>
          <p:nvCxnSpPr>
            <p:cNvPr id="21" name="AutoShape 31"/>
            <p:cNvCxnSpPr>
              <a:cxnSpLocks noChangeShapeType="1"/>
              <a:stCxn id="20" idx="2"/>
              <a:endCxn id="20" idx="4"/>
            </p:cNvCxnSpPr>
            <p:nvPr/>
          </p:nvCxnSpPr>
          <p:spPr bwMode="gray">
            <a:xfrm>
              <a:off x="8312578" y="285750"/>
              <a:ext cx="0" cy="147809"/>
            </a:xfrm>
            <a:prstGeom prst="straightConnector1">
              <a:avLst/>
            </a:prstGeom>
            <a:noFill/>
            <a:ln w="9525">
              <a:solidFill>
                <a:schemeClr val="accent6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2" name="AutoShape 32"/>
            <p:cNvCxnSpPr>
              <a:cxnSpLocks noChangeShapeType="1"/>
              <a:stCxn id="20" idx="4"/>
              <a:endCxn id="20" idx="6"/>
            </p:cNvCxnSpPr>
            <p:nvPr/>
          </p:nvCxnSpPr>
          <p:spPr bwMode="gray">
            <a:xfrm>
              <a:off x="8312578" y="433559"/>
              <a:ext cx="428197" cy="0"/>
            </a:xfrm>
            <a:prstGeom prst="straightConnector1">
              <a:avLst/>
            </a:prstGeom>
            <a:noFill/>
            <a:ln w="25400">
              <a:solidFill>
                <a:schemeClr val="accent6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</p:grpSp>
      <p:sp>
        <p:nvSpPr>
          <p:cNvPr id="19" name="Slide Title"/>
          <p:cNvSpPr>
            <a:spLocks noGrp="1" noChangeArrowheads="1"/>
          </p:cNvSpPr>
          <p:nvPr>
            <p:ph type="title"/>
          </p:nvPr>
        </p:nvSpPr>
        <p:spPr bwMode="gray">
          <a:xfrm>
            <a:off x="247431" y="573408"/>
            <a:ext cx="6071702" cy="282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lvl="0" latinLnBrk="0"/>
            <a:r>
              <a:rPr lang="en-US"/>
              <a:t>Click to edit Master title style</a:t>
            </a:r>
            <a:endParaRPr lang="ru-RU" noProof="0" dirty="0"/>
          </a:p>
        </p:txBody>
      </p:sp>
      <p:grpSp>
        <p:nvGrpSpPr>
          <p:cNvPr id="5" name="Group 4">
            <a:extLst>
              <a:ext uri="{FF2B5EF4-FFF2-40B4-BE49-F238E27FC236}">
                <a16:creationId xmlns="" xmlns:a16="http://schemas.microsoft.com/office/drawing/2014/main" id="{CEA909D4-919F-4C3D-88F9-7DF848F02718}"/>
              </a:ext>
            </a:extLst>
          </p:cNvPr>
          <p:cNvGrpSpPr/>
          <p:nvPr userDrawn="1"/>
        </p:nvGrpSpPr>
        <p:grpSpPr>
          <a:xfrm>
            <a:off x="0" y="6444902"/>
            <a:ext cx="9906000" cy="413098"/>
            <a:chOff x="0" y="6316601"/>
            <a:chExt cx="8961438" cy="404874"/>
          </a:xfrm>
        </p:grpSpPr>
        <p:sp>
          <p:nvSpPr>
            <p:cNvPr id="68" name="Rectangle 67">
              <a:extLst>
                <a:ext uri="{FF2B5EF4-FFF2-40B4-BE49-F238E27FC236}">
                  <a16:creationId xmlns="" xmlns:a16="http://schemas.microsoft.com/office/drawing/2014/main" id="{4834FFC4-F21A-4733-8CCF-5397D25429F6}"/>
                </a:ext>
              </a:extLst>
            </p:cNvPr>
            <p:cNvSpPr>
              <a:spLocks/>
            </p:cNvSpPr>
            <p:nvPr userDrawn="1"/>
          </p:nvSpPr>
          <p:spPr>
            <a:xfrm>
              <a:off x="0" y="6316601"/>
              <a:ext cx="2177984" cy="404874"/>
            </a:xfrm>
            <a:prstGeom prst="rect">
              <a:avLst/>
            </a:prstGeom>
            <a:solidFill>
              <a:srgbClr val="245F34"/>
            </a:soli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 eaLnBrk="1" hangingPunct="1"/>
              <a:endParaRPr lang="ru-RU" sz="1600" dirty="0">
                <a:solidFill>
                  <a:srgbClr val="000000"/>
                </a:solidFill>
              </a:endParaRPr>
            </a:p>
          </p:txBody>
        </p:sp>
        <p:sp>
          <p:nvSpPr>
            <p:cNvPr id="69" name="Rectangle 68">
              <a:extLst>
                <a:ext uri="{FF2B5EF4-FFF2-40B4-BE49-F238E27FC236}">
                  <a16:creationId xmlns="" xmlns:a16="http://schemas.microsoft.com/office/drawing/2014/main" id="{3674598C-1077-42B9-858B-743FA25B4B3E}"/>
                </a:ext>
              </a:extLst>
            </p:cNvPr>
            <p:cNvSpPr>
              <a:spLocks/>
            </p:cNvSpPr>
            <p:nvPr userDrawn="1"/>
          </p:nvSpPr>
          <p:spPr>
            <a:xfrm>
              <a:off x="2177984" y="6316601"/>
              <a:ext cx="1120774" cy="404874"/>
            </a:xfrm>
            <a:prstGeom prst="rect">
              <a:avLst/>
            </a:prstGeom>
            <a:solidFill>
              <a:schemeClr val="accent3"/>
            </a:soli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 eaLnBrk="1" hangingPunct="1"/>
              <a:endParaRPr lang="ru-RU" sz="1600" dirty="0">
                <a:solidFill>
                  <a:srgbClr val="000000"/>
                </a:solidFill>
              </a:endParaRPr>
            </a:p>
          </p:txBody>
        </p:sp>
        <p:sp>
          <p:nvSpPr>
            <p:cNvPr id="70" name="Rectangle 69">
              <a:extLst>
                <a:ext uri="{FF2B5EF4-FFF2-40B4-BE49-F238E27FC236}">
                  <a16:creationId xmlns="" xmlns:a16="http://schemas.microsoft.com/office/drawing/2014/main" id="{1FDB9CD5-E1B1-4FA5-8411-BC1B2E36603B}"/>
                </a:ext>
              </a:extLst>
            </p:cNvPr>
            <p:cNvSpPr>
              <a:spLocks/>
            </p:cNvSpPr>
            <p:nvPr userDrawn="1"/>
          </p:nvSpPr>
          <p:spPr>
            <a:xfrm>
              <a:off x="3521076" y="6316601"/>
              <a:ext cx="682624" cy="404874"/>
            </a:xfrm>
            <a:prstGeom prst="rect">
              <a:avLst/>
            </a:prstGeom>
            <a:solidFill>
              <a:schemeClr val="accent2"/>
            </a:soli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 eaLnBrk="1" hangingPunct="1"/>
              <a:endParaRPr lang="ru-RU" sz="1600" dirty="0">
                <a:solidFill>
                  <a:srgbClr val="000000"/>
                </a:solidFill>
              </a:endParaRPr>
            </a:p>
          </p:txBody>
        </p:sp>
        <p:sp>
          <p:nvSpPr>
            <p:cNvPr id="71" name="Rectangle 70">
              <a:extLst>
                <a:ext uri="{FF2B5EF4-FFF2-40B4-BE49-F238E27FC236}">
                  <a16:creationId xmlns="" xmlns:a16="http://schemas.microsoft.com/office/drawing/2014/main" id="{75626C68-F398-469B-9126-8BB394F6931A}"/>
                </a:ext>
              </a:extLst>
            </p:cNvPr>
            <p:cNvSpPr>
              <a:spLocks/>
            </p:cNvSpPr>
            <p:nvPr userDrawn="1"/>
          </p:nvSpPr>
          <p:spPr>
            <a:xfrm>
              <a:off x="4657726" y="6316601"/>
              <a:ext cx="1355724" cy="404874"/>
            </a:xfrm>
            <a:prstGeom prst="rect">
              <a:avLst/>
            </a:prstGeom>
            <a:solidFill>
              <a:schemeClr val="accent1"/>
            </a:soli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 eaLnBrk="1" hangingPunct="1"/>
              <a:endParaRPr lang="ru-RU" sz="1600" dirty="0">
                <a:solidFill>
                  <a:srgbClr val="000000"/>
                </a:solidFill>
              </a:endParaRPr>
            </a:p>
          </p:txBody>
        </p:sp>
        <p:sp>
          <p:nvSpPr>
            <p:cNvPr id="72" name="Rectangle 71">
              <a:extLst>
                <a:ext uri="{FF2B5EF4-FFF2-40B4-BE49-F238E27FC236}">
                  <a16:creationId xmlns="" xmlns:a16="http://schemas.microsoft.com/office/drawing/2014/main" id="{9D485118-1345-4CB1-B6DC-D394B2C93BD4}"/>
                </a:ext>
              </a:extLst>
            </p:cNvPr>
            <p:cNvSpPr>
              <a:spLocks/>
            </p:cNvSpPr>
            <p:nvPr userDrawn="1"/>
          </p:nvSpPr>
          <p:spPr>
            <a:xfrm>
              <a:off x="6013450" y="6316601"/>
              <a:ext cx="454026" cy="404874"/>
            </a:xfrm>
            <a:prstGeom prst="rect">
              <a:avLst/>
            </a:prstGeom>
            <a:solidFill>
              <a:schemeClr val="accent5"/>
            </a:soli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 eaLnBrk="1" hangingPunct="1"/>
              <a:endParaRPr lang="ru-RU" sz="1600" dirty="0">
                <a:solidFill>
                  <a:srgbClr val="000000"/>
                </a:solidFill>
              </a:endParaRPr>
            </a:p>
          </p:txBody>
        </p:sp>
        <p:sp>
          <p:nvSpPr>
            <p:cNvPr id="73" name="Rectangle 72">
              <a:extLst>
                <a:ext uri="{FF2B5EF4-FFF2-40B4-BE49-F238E27FC236}">
                  <a16:creationId xmlns="" xmlns:a16="http://schemas.microsoft.com/office/drawing/2014/main" id="{544BD42B-99BB-400A-B72A-F40B8412097F}"/>
                </a:ext>
              </a:extLst>
            </p:cNvPr>
            <p:cNvSpPr>
              <a:spLocks/>
            </p:cNvSpPr>
            <p:nvPr userDrawn="1"/>
          </p:nvSpPr>
          <p:spPr>
            <a:xfrm>
              <a:off x="6699250" y="6316601"/>
              <a:ext cx="908050" cy="404874"/>
            </a:xfrm>
            <a:prstGeom prst="rect">
              <a:avLst/>
            </a:prstGeom>
            <a:solidFill>
              <a:schemeClr val="accent2"/>
            </a:soli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 eaLnBrk="1" hangingPunct="1"/>
              <a:endParaRPr lang="ru-RU" sz="1600" dirty="0">
                <a:solidFill>
                  <a:srgbClr val="000000"/>
                </a:solidFill>
              </a:endParaRPr>
            </a:p>
          </p:txBody>
        </p:sp>
        <p:sp>
          <p:nvSpPr>
            <p:cNvPr id="74" name="Rectangle 73">
              <a:extLst>
                <a:ext uri="{FF2B5EF4-FFF2-40B4-BE49-F238E27FC236}">
                  <a16:creationId xmlns="" xmlns:a16="http://schemas.microsoft.com/office/drawing/2014/main" id="{AF0E33E2-03AC-4FBE-86AF-8C7E4D0CBB27}"/>
                </a:ext>
              </a:extLst>
            </p:cNvPr>
            <p:cNvSpPr>
              <a:spLocks/>
            </p:cNvSpPr>
            <p:nvPr userDrawn="1"/>
          </p:nvSpPr>
          <p:spPr>
            <a:xfrm>
              <a:off x="8053388" y="6316601"/>
              <a:ext cx="239712" cy="404874"/>
            </a:xfrm>
            <a:prstGeom prst="rect">
              <a:avLst/>
            </a:prstGeom>
            <a:solidFill>
              <a:schemeClr val="accent1"/>
            </a:soli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 eaLnBrk="1" hangingPunct="1"/>
              <a:endParaRPr lang="ru-RU" sz="1600" dirty="0">
                <a:solidFill>
                  <a:srgbClr val="000000"/>
                </a:solidFill>
              </a:endParaRPr>
            </a:p>
          </p:txBody>
        </p:sp>
        <p:sp>
          <p:nvSpPr>
            <p:cNvPr id="75" name="Rectangle 74">
              <a:extLst>
                <a:ext uri="{FF2B5EF4-FFF2-40B4-BE49-F238E27FC236}">
                  <a16:creationId xmlns="" xmlns:a16="http://schemas.microsoft.com/office/drawing/2014/main" id="{59022F2A-0C4C-45CD-AE88-8D921708FA3A}"/>
                </a:ext>
              </a:extLst>
            </p:cNvPr>
            <p:cNvSpPr>
              <a:spLocks/>
            </p:cNvSpPr>
            <p:nvPr userDrawn="1"/>
          </p:nvSpPr>
          <p:spPr>
            <a:xfrm>
              <a:off x="8293100" y="6316601"/>
              <a:ext cx="668338" cy="404874"/>
            </a:xfrm>
            <a:prstGeom prst="rect">
              <a:avLst/>
            </a:prstGeom>
            <a:solidFill>
              <a:schemeClr val="accent3"/>
            </a:soli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 eaLnBrk="1" hangingPunct="1"/>
              <a:endParaRPr lang="ru-RU" sz="1600" dirty="0">
                <a:solidFill>
                  <a:srgbClr val="000000"/>
                </a:solidFill>
              </a:endParaRPr>
            </a:p>
          </p:txBody>
        </p:sp>
      </p:grpSp>
      <p:sp>
        <p:nvSpPr>
          <p:cNvPr id="9" name="Rectangle 8">
            <a:extLst>
              <a:ext uri="{FF2B5EF4-FFF2-40B4-BE49-F238E27FC236}">
                <a16:creationId xmlns="" xmlns:a16="http://schemas.microsoft.com/office/drawing/2014/main" id="{2C4AE2AD-3497-4255-B6A3-81FF0137329B}"/>
              </a:ext>
            </a:extLst>
          </p:cNvPr>
          <p:cNvSpPr>
            <a:spLocks/>
          </p:cNvSpPr>
          <p:nvPr userDrawn="1"/>
        </p:nvSpPr>
        <p:spPr>
          <a:xfrm>
            <a:off x="0" y="399312"/>
            <a:ext cx="136500" cy="633904"/>
          </a:xfrm>
          <a:prstGeom prst="rect">
            <a:avLst/>
          </a:prstGeom>
          <a:solidFill>
            <a:srgbClr val="F6BC1C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3296" tIns="46648" rIns="93296" bIns="46648" rtlCol="0" anchor="ctr">
            <a:noAutofit/>
          </a:bodyPr>
          <a:lstStyle/>
          <a:p>
            <a:pPr algn="ctr" eaLnBrk="1" hangingPunct="1"/>
            <a:endParaRPr lang="ru-RU" sz="1600" dirty="0">
              <a:solidFill>
                <a:srgbClr val="000000"/>
              </a:solidFill>
            </a:endParaRPr>
          </a:p>
        </p:txBody>
      </p:sp>
      <p:grpSp>
        <p:nvGrpSpPr>
          <p:cNvPr id="66" name="Group 65">
            <a:extLst>
              <a:ext uri="{FF2B5EF4-FFF2-40B4-BE49-F238E27FC236}">
                <a16:creationId xmlns="" xmlns:a16="http://schemas.microsoft.com/office/drawing/2014/main" id="{DA68A6F0-9DAD-4462-A4D4-CE46486AC730}"/>
              </a:ext>
            </a:extLst>
          </p:cNvPr>
          <p:cNvGrpSpPr/>
          <p:nvPr userDrawn="1"/>
        </p:nvGrpSpPr>
        <p:grpSpPr>
          <a:xfrm>
            <a:off x="6446186" y="391523"/>
            <a:ext cx="3375698" cy="644472"/>
            <a:chOff x="5831524" y="528331"/>
            <a:chExt cx="3053817" cy="631642"/>
          </a:xfrm>
        </p:grpSpPr>
        <p:sp>
          <p:nvSpPr>
            <p:cNvPr id="76" name="Freeform: Shape 75">
              <a:extLst>
                <a:ext uri="{FF2B5EF4-FFF2-40B4-BE49-F238E27FC236}">
                  <a16:creationId xmlns="" xmlns:a16="http://schemas.microsoft.com/office/drawing/2014/main" id="{15E1F027-8AF5-413B-A95C-5AFD1461D6E9}"/>
                </a:ext>
              </a:extLst>
            </p:cNvPr>
            <p:cNvSpPr/>
            <p:nvPr/>
          </p:nvSpPr>
          <p:spPr>
            <a:xfrm>
              <a:off x="5901707" y="528331"/>
              <a:ext cx="2219522" cy="631642"/>
            </a:xfrm>
            <a:custGeom>
              <a:avLst/>
              <a:gdLst>
                <a:gd name="connsiteX0" fmla="*/ 6049 w 2219522"/>
                <a:gd name="connsiteY0" fmla="*/ 6049 h 631641"/>
                <a:gd name="connsiteX1" fmla="*/ 2215921 w 2219522"/>
                <a:gd name="connsiteY1" fmla="*/ 6049 h 631641"/>
                <a:gd name="connsiteX2" fmla="*/ 2215921 w 2219522"/>
                <a:gd name="connsiteY2" fmla="*/ 628040 h 631641"/>
                <a:gd name="connsiteX3" fmla="*/ 6049 w 2219522"/>
                <a:gd name="connsiteY3" fmla="*/ 628040 h 6316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219522" h="631641">
                  <a:moveTo>
                    <a:pt x="6049" y="6049"/>
                  </a:moveTo>
                  <a:lnTo>
                    <a:pt x="2215921" y="6049"/>
                  </a:lnTo>
                  <a:lnTo>
                    <a:pt x="2215921" y="628040"/>
                  </a:lnTo>
                  <a:lnTo>
                    <a:pt x="6049" y="628040"/>
                  </a:lnTo>
                  <a:close/>
                </a:path>
              </a:pathLst>
            </a:custGeom>
            <a:solidFill>
              <a:srgbClr val="245F34"/>
            </a:solidFill>
            <a:ln w="8756" cap="flat">
              <a:noFill/>
              <a:prstDash val="solid"/>
              <a:miter/>
            </a:ln>
          </p:spPr>
          <p:txBody>
            <a:bodyPr rtlCol="0" anchor="ctr"/>
            <a:lstStyle/>
            <a:p>
              <a:pPr eaLnBrk="1" hangingPunct="1"/>
              <a:endParaRPr lang="ru-RU" sz="1600" dirty="0">
                <a:solidFill>
                  <a:srgbClr val="000000"/>
                </a:solidFill>
                <a:latin typeface="Arial"/>
                <a:cs typeface="+mn-cs"/>
              </a:endParaRPr>
            </a:p>
          </p:txBody>
        </p:sp>
        <p:sp>
          <p:nvSpPr>
            <p:cNvPr id="77" name="Freeform: Shape 76">
              <a:extLst>
                <a:ext uri="{FF2B5EF4-FFF2-40B4-BE49-F238E27FC236}">
                  <a16:creationId xmlns="" xmlns:a16="http://schemas.microsoft.com/office/drawing/2014/main" id="{0A8089BB-00FF-47EA-BD24-312F9E44E9C1}"/>
                </a:ext>
              </a:extLst>
            </p:cNvPr>
            <p:cNvSpPr/>
            <p:nvPr/>
          </p:nvSpPr>
          <p:spPr>
            <a:xfrm>
              <a:off x="5831524" y="528331"/>
              <a:ext cx="78955" cy="631642"/>
            </a:xfrm>
            <a:custGeom>
              <a:avLst/>
              <a:gdLst>
                <a:gd name="connsiteX0" fmla="*/ 6049 w 78955"/>
                <a:gd name="connsiteY0" fmla="*/ 6049 h 631641"/>
                <a:gd name="connsiteX1" fmla="*/ 76231 w 78955"/>
                <a:gd name="connsiteY1" fmla="*/ 6049 h 631641"/>
                <a:gd name="connsiteX2" fmla="*/ 76231 w 78955"/>
                <a:gd name="connsiteY2" fmla="*/ 628040 h 631641"/>
                <a:gd name="connsiteX3" fmla="*/ 6049 w 78955"/>
                <a:gd name="connsiteY3" fmla="*/ 628040 h 6316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8955" h="631641">
                  <a:moveTo>
                    <a:pt x="6049" y="6049"/>
                  </a:moveTo>
                  <a:lnTo>
                    <a:pt x="76231" y="6049"/>
                  </a:lnTo>
                  <a:lnTo>
                    <a:pt x="76231" y="628040"/>
                  </a:lnTo>
                  <a:lnTo>
                    <a:pt x="6049" y="628040"/>
                  </a:lnTo>
                  <a:close/>
                </a:path>
              </a:pathLst>
            </a:custGeom>
            <a:solidFill>
              <a:srgbClr val="FFCB05"/>
            </a:solidFill>
            <a:ln w="8756" cap="flat">
              <a:noFill/>
              <a:prstDash val="solid"/>
              <a:miter/>
            </a:ln>
          </p:spPr>
          <p:txBody>
            <a:bodyPr rtlCol="0" anchor="ctr"/>
            <a:lstStyle/>
            <a:p>
              <a:pPr eaLnBrk="1" hangingPunct="1"/>
              <a:endParaRPr lang="ru-RU" sz="1600" dirty="0">
                <a:solidFill>
                  <a:srgbClr val="000000"/>
                </a:solidFill>
                <a:latin typeface="Arial"/>
                <a:cs typeface="+mn-cs"/>
              </a:endParaRPr>
            </a:p>
          </p:txBody>
        </p:sp>
        <p:sp>
          <p:nvSpPr>
            <p:cNvPr id="78" name="Freeform: Shape 77">
              <a:extLst>
                <a:ext uri="{FF2B5EF4-FFF2-40B4-BE49-F238E27FC236}">
                  <a16:creationId xmlns="" xmlns:a16="http://schemas.microsoft.com/office/drawing/2014/main" id="{76775955-11DC-4BBA-B832-CE7C14DC0B78}"/>
                </a:ext>
              </a:extLst>
            </p:cNvPr>
            <p:cNvSpPr/>
            <p:nvPr/>
          </p:nvSpPr>
          <p:spPr>
            <a:xfrm>
              <a:off x="6492117" y="769583"/>
              <a:ext cx="105274" cy="149138"/>
            </a:xfrm>
            <a:custGeom>
              <a:avLst/>
              <a:gdLst>
                <a:gd name="connsiteX0" fmla="*/ 55176 w 105273"/>
                <a:gd name="connsiteY0" fmla="*/ 70090 h 149137"/>
                <a:gd name="connsiteX1" fmla="*/ 75354 w 105273"/>
                <a:gd name="connsiteY1" fmla="*/ 63949 h 149137"/>
                <a:gd name="connsiteX2" fmla="*/ 82372 w 105273"/>
                <a:gd name="connsiteY2" fmla="*/ 47281 h 149137"/>
                <a:gd name="connsiteX3" fmla="*/ 75354 w 105273"/>
                <a:gd name="connsiteY3" fmla="*/ 31490 h 149137"/>
                <a:gd name="connsiteX4" fmla="*/ 56054 w 105273"/>
                <a:gd name="connsiteY4" fmla="*/ 26226 h 149137"/>
                <a:gd name="connsiteX5" fmla="*/ 31490 w 105273"/>
                <a:gd name="connsiteY5" fmla="*/ 26226 h 149137"/>
                <a:gd name="connsiteX6" fmla="*/ 31490 w 105273"/>
                <a:gd name="connsiteY6" fmla="*/ 70090 h 149137"/>
                <a:gd name="connsiteX7" fmla="*/ 55176 w 105273"/>
                <a:gd name="connsiteY7" fmla="*/ 70090 h 149137"/>
                <a:gd name="connsiteX8" fmla="*/ 54299 w 105273"/>
                <a:gd name="connsiteY8" fmla="*/ 6049 h 149137"/>
                <a:gd name="connsiteX9" fmla="*/ 91145 w 105273"/>
                <a:gd name="connsiteY9" fmla="*/ 13944 h 149137"/>
                <a:gd name="connsiteX10" fmla="*/ 107813 w 105273"/>
                <a:gd name="connsiteY10" fmla="*/ 47281 h 149137"/>
                <a:gd name="connsiteX11" fmla="*/ 60440 w 105273"/>
                <a:gd name="connsiteY11" fmla="*/ 90268 h 149137"/>
                <a:gd name="connsiteX12" fmla="*/ 31490 w 105273"/>
                <a:gd name="connsiteY12" fmla="*/ 90268 h 149137"/>
                <a:gd name="connsiteX13" fmla="*/ 31490 w 105273"/>
                <a:gd name="connsiteY13" fmla="*/ 144659 h 149137"/>
                <a:gd name="connsiteX14" fmla="*/ 6049 w 105273"/>
                <a:gd name="connsiteY14" fmla="*/ 144659 h 149137"/>
                <a:gd name="connsiteX15" fmla="*/ 6049 w 105273"/>
                <a:gd name="connsiteY15" fmla="*/ 6049 h 149137"/>
                <a:gd name="connsiteX16" fmla="*/ 54299 w 105273"/>
                <a:gd name="connsiteY16" fmla="*/ 6049 h 1491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05273" h="149137">
                  <a:moveTo>
                    <a:pt x="55176" y="70090"/>
                  </a:moveTo>
                  <a:cubicBezTo>
                    <a:pt x="60440" y="70090"/>
                    <a:pt x="69213" y="70090"/>
                    <a:pt x="75354" y="63949"/>
                  </a:cubicBezTo>
                  <a:cubicBezTo>
                    <a:pt x="79740" y="59563"/>
                    <a:pt x="82372" y="53422"/>
                    <a:pt x="82372" y="47281"/>
                  </a:cubicBezTo>
                  <a:cubicBezTo>
                    <a:pt x="82372" y="42017"/>
                    <a:pt x="79740" y="34999"/>
                    <a:pt x="75354" y="31490"/>
                  </a:cubicBezTo>
                  <a:cubicBezTo>
                    <a:pt x="70967" y="27981"/>
                    <a:pt x="63949" y="26226"/>
                    <a:pt x="56054" y="26226"/>
                  </a:cubicBezTo>
                  <a:lnTo>
                    <a:pt x="31490" y="26226"/>
                  </a:lnTo>
                  <a:lnTo>
                    <a:pt x="31490" y="70090"/>
                  </a:lnTo>
                  <a:lnTo>
                    <a:pt x="55176" y="70090"/>
                  </a:lnTo>
                  <a:close/>
                  <a:moveTo>
                    <a:pt x="54299" y="6049"/>
                  </a:moveTo>
                  <a:cubicBezTo>
                    <a:pt x="66581" y="6049"/>
                    <a:pt x="79740" y="6049"/>
                    <a:pt x="91145" y="13944"/>
                  </a:cubicBezTo>
                  <a:cubicBezTo>
                    <a:pt x="99041" y="19208"/>
                    <a:pt x="107813" y="28858"/>
                    <a:pt x="107813" y="47281"/>
                  </a:cubicBezTo>
                  <a:cubicBezTo>
                    <a:pt x="107813" y="67458"/>
                    <a:pt x="95531" y="90268"/>
                    <a:pt x="60440" y="90268"/>
                  </a:cubicBezTo>
                  <a:lnTo>
                    <a:pt x="31490" y="90268"/>
                  </a:lnTo>
                  <a:lnTo>
                    <a:pt x="31490" y="144659"/>
                  </a:lnTo>
                  <a:lnTo>
                    <a:pt x="6049" y="144659"/>
                  </a:lnTo>
                  <a:lnTo>
                    <a:pt x="6049" y="6049"/>
                  </a:lnTo>
                  <a:lnTo>
                    <a:pt x="54299" y="6049"/>
                  </a:lnTo>
                  <a:close/>
                </a:path>
              </a:pathLst>
            </a:custGeom>
            <a:solidFill>
              <a:srgbClr val="FFFFFF"/>
            </a:solidFill>
            <a:ln w="8756" cap="flat">
              <a:noFill/>
              <a:prstDash val="solid"/>
              <a:miter/>
            </a:ln>
          </p:spPr>
          <p:txBody>
            <a:bodyPr rtlCol="0" anchor="ctr"/>
            <a:lstStyle/>
            <a:p>
              <a:pPr eaLnBrk="1" hangingPunct="1"/>
              <a:endParaRPr lang="ru-RU" sz="1600" dirty="0">
                <a:solidFill>
                  <a:srgbClr val="000000"/>
                </a:solidFill>
                <a:latin typeface="Arial"/>
                <a:cs typeface="+mn-cs"/>
              </a:endParaRPr>
            </a:p>
          </p:txBody>
        </p:sp>
        <p:sp>
          <p:nvSpPr>
            <p:cNvPr id="79" name="Freeform: Shape 78">
              <a:extLst>
                <a:ext uri="{FF2B5EF4-FFF2-40B4-BE49-F238E27FC236}">
                  <a16:creationId xmlns="" xmlns:a16="http://schemas.microsoft.com/office/drawing/2014/main" id="{2BE2F160-7D70-44E0-9601-894A653392C3}"/>
                </a:ext>
              </a:extLst>
            </p:cNvPr>
            <p:cNvSpPr/>
            <p:nvPr/>
          </p:nvSpPr>
          <p:spPr>
            <a:xfrm>
              <a:off x="6601695" y="802920"/>
              <a:ext cx="105274" cy="114046"/>
            </a:xfrm>
            <a:custGeom>
              <a:avLst/>
              <a:gdLst>
                <a:gd name="connsiteX0" fmla="*/ 38591 w 105273"/>
                <a:gd name="connsiteY0" fmla="*/ 88513 h 114046"/>
                <a:gd name="connsiteX1" fmla="*/ 54382 w 105273"/>
                <a:gd name="connsiteY1" fmla="*/ 96409 h 114046"/>
                <a:gd name="connsiteX2" fmla="*/ 70173 w 105273"/>
                <a:gd name="connsiteY2" fmla="*/ 88513 h 114046"/>
                <a:gd name="connsiteX3" fmla="*/ 78069 w 105273"/>
                <a:gd name="connsiteY3" fmla="*/ 59563 h 114046"/>
                <a:gd name="connsiteX4" fmla="*/ 70173 w 105273"/>
                <a:gd name="connsiteY4" fmla="*/ 30613 h 114046"/>
                <a:gd name="connsiteX5" fmla="*/ 54382 w 105273"/>
                <a:gd name="connsiteY5" fmla="*/ 22717 h 114046"/>
                <a:gd name="connsiteX6" fmla="*/ 38591 w 105273"/>
                <a:gd name="connsiteY6" fmla="*/ 30613 h 114046"/>
                <a:gd name="connsiteX7" fmla="*/ 30695 w 105273"/>
                <a:gd name="connsiteY7" fmla="*/ 59563 h 114046"/>
                <a:gd name="connsiteX8" fmla="*/ 38591 w 105273"/>
                <a:gd name="connsiteY8" fmla="*/ 88513 h 114046"/>
                <a:gd name="connsiteX9" fmla="*/ 21923 w 105273"/>
                <a:gd name="connsiteY9" fmla="*/ 18331 h 114046"/>
                <a:gd name="connsiteX10" fmla="*/ 55259 w 105273"/>
                <a:gd name="connsiteY10" fmla="*/ 6049 h 114046"/>
                <a:gd name="connsiteX11" fmla="*/ 88596 w 105273"/>
                <a:gd name="connsiteY11" fmla="*/ 18331 h 114046"/>
                <a:gd name="connsiteX12" fmla="*/ 104387 w 105273"/>
                <a:gd name="connsiteY12" fmla="*/ 59563 h 114046"/>
                <a:gd name="connsiteX13" fmla="*/ 88596 w 105273"/>
                <a:gd name="connsiteY13" fmla="*/ 100795 h 114046"/>
                <a:gd name="connsiteX14" fmla="*/ 55259 w 105273"/>
                <a:gd name="connsiteY14" fmla="*/ 113077 h 114046"/>
                <a:gd name="connsiteX15" fmla="*/ 21923 w 105273"/>
                <a:gd name="connsiteY15" fmla="*/ 100795 h 114046"/>
                <a:gd name="connsiteX16" fmla="*/ 6132 w 105273"/>
                <a:gd name="connsiteY16" fmla="*/ 59563 h 114046"/>
                <a:gd name="connsiteX17" fmla="*/ 21923 w 105273"/>
                <a:gd name="connsiteY17" fmla="*/ 18331 h 1140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05273" h="114046">
                  <a:moveTo>
                    <a:pt x="38591" y="88513"/>
                  </a:moveTo>
                  <a:cubicBezTo>
                    <a:pt x="41223" y="91145"/>
                    <a:pt x="45609" y="96409"/>
                    <a:pt x="54382" y="96409"/>
                  </a:cubicBezTo>
                  <a:cubicBezTo>
                    <a:pt x="63155" y="96409"/>
                    <a:pt x="68419" y="91145"/>
                    <a:pt x="70173" y="88513"/>
                  </a:cubicBezTo>
                  <a:cubicBezTo>
                    <a:pt x="71928" y="86758"/>
                    <a:pt x="78069" y="78863"/>
                    <a:pt x="78069" y="59563"/>
                  </a:cubicBezTo>
                  <a:cubicBezTo>
                    <a:pt x="78069" y="40263"/>
                    <a:pt x="71928" y="32367"/>
                    <a:pt x="70173" y="30613"/>
                  </a:cubicBezTo>
                  <a:cubicBezTo>
                    <a:pt x="67541" y="27981"/>
                    <a:pt x="63155" y="22717"/>
                    <a:pt x="54382" y="22717"/>
                  </a:cubicBezTo>
                  <a:cubicBezTo>
                    <a:pt x="45609" y="22717"/>
                    <a:pt x="40346" y="27981"/>
                    <a:pt x="38591" y="30613"/>
                  </a:cubicBezTo>
                  <a:cubicBezTo>
                    <a:pt x="36836" y="32367"/>
                    <a:pt x="30695" y="40263"/>
                    <a:pt x="30695" y="59563"/>
                  </a:cubicBezTo>
                  <a:cubicBezTo>
                    <a:pt x="30695" y="78863"/>
                    <a:pt x="36836" y="86758"/>
                    <a:pt x="38591" y="88513"/>
                  </a:cubicBezTo>
                  <a:moveTo>
                    <a:pt x="21923" y="18331"/>
                  </a:moveTo>
                  <a:cubicBezTo>
                    <a:pt x="28941" y="11312"/>
                    <a:pt x="39468" y="6049"/>
                    <a:pt x="55259" y="6049"/>
                  </a:cubicBezTo>
                  <a:cubicBezTo>
                    <a:pt x="71050" y="6049"/>
                    <a:pt x="81578" y="12190"/>
                    <a:pt x="88596" y="18331"/>
                  </a:cubicBezTo>
                  <a:cubicBezTo>
                    <a:pt x="99123" y="27981"/>
                    <a:pt x="104387" y="43772"/>
                    <a:pt x="104387" y="59563"/>
                  </a:cubicBezTo>
                  <a:cubicBezTo>
                    <a:pt x="104387" y="75354"/>
                    <a:pt x="99123" y="90268"/>
                    <a:pt x="88596" y="100795"/>
                  </a:cubicBezTo>
                  <a:cubicBezTo>
                    <a:pt x="81578" y="107813"/>
                    <a:pt x="71050" y="113077"/>
                    <a:pt x="55259" y="113077"/>
                  </a:cubicBezTo>
                  <a:cubicBezTo>
                    <a:pt x="39468" y="113077"/>
                    <a:pt x="28941" y="106936"/>
                    <a:pt x="21923" y="100795"/>
                  </a:cubicBezTo>
                  <a:cubicBezTo>
                    <a:pt x="11395" y="91145"/>
                    <a:pt x="6132" y="75354"/>
                    <a:pt x="6132" y="59563"/>
                  </a:cubicBezTo>
                  <a:cubicBezTo>
                    <a:pt x="5254" y="43772"/>
                    <a:pt x="11395" y="28858"/>
                    <a:pt x="21923" y="18331"/>
                  </a:cubicBezTo>
                </a:path>
              </a:pathLst>
            </a:custGeom>
            <a:solidFill>
              <a:srgbClr val="FFFFFF"/>
            </a:solidFill>
            <a:ln w="8756" cap="flat">
              <a:noFill/>
              <a:prstDash val="solid"/>
              <a:miter/>
            </a:ln>
          </p:spPr>
          <p:txBody>
            <a:bodyPr rtlCol="0" anchor="ctr"/>
            <a:lstStyle/>
            <a:p>
              <a:pPr eaLnBrk="1" hangingPunct="1"/>
              <a:endParaRPr lang="ru-RU" sz="1600" dirty="0">
                <a:solidFill>
                  <a:srgbClr val="000000"/>
                </a:solidFill>
                <a:latin typeface="Arial"/>
                <a:cs typeface="+mn-cs"/>
              </a:endParaRPr>
            </a:p>
          </p:txBody>
        </p:sp>
        <p:sp>
          <p:nvSpPr>
            <p:cNvPr id="80" name="Freeform: Shape 79">
              <a:extLst>
                <a:ext uri="{FF2B5EF4-FFF2-40B4-BE49-F238E27FC236}">
                  <a16:creationId xmlns="" xmlns:a16="http://schemas.microsoft.com/office/drawing/2014/main" id="{80AB954E-F4AE-45C9-8D52-16AA423D3032}"/>
                </a:ext>
              </a:extLst>
            </p:cNvPr>
            <p:cNvSpPr/>
            <p:nvPr/>
          </p:nvSpPr>
          <p:spPr>
            <a:xfrm>
              <a:off x="6711438" y="803797"/>
              <a:ext cx="96501" cy="114046"/>
            </a:xfrm>
            <a:custGeom>
              <a:avLst/>
              <a:gdLst>
                <a:gd name="connsiteX0" fmla="*/ 75354 w 96500"/>
                <a:gd name="connsiteY0" fmla="*/ 45526 h 114046"/>
                <a:gd name="connsiteX1" fmla="*/ 70090 w 96500"/>
                <a:gd name="connsiteY1" fmla="*/ 30613 h 114046"/>
                <a:gd name="connsiteX2" fmla="*/ 54299 w 96500"/>
                <a:gd name="connsiteY2" fmla="*/ 22717 h 114046"/>
                <a:gd name="connsiteX3" fmla="*/ 37631 w 96500"/>
                <a:gd name="connsiteY3" fmla="*/ 32367 h 114046"/>
                <a:gd name="connsiteX4" fmla="*/ 32367 w 96500"/>
                <a:gd name="connsiteY4" fmla="*/ 59563 h 114046"/>
                <a:gd name="connsiteX5" fmla="*/ 37631 w 96500"/>
                <a:gd name="connsiteY5" fmla="*/ 86758 h 114046"/>
                <a:gd name="connsiteX6" fmla="*/ 54299 w 96500"/>
                <a:gd name="connsiteY6" fmla="*/ 96409 h 114046"/>
                <a:gd name="connsiteX7" fmla="*/ 69213 w 96500"/>
                <a:gd name="connsiteY7" fmla="*/ 88513 h 114046"/>
                <a:gd name="connsiteX8" fmla="*/ 74477 w 96500"/>
                <a:gd name="connsiteY8" fmla="*/ 72722 h 114046"/>
                <a:gd name="connsiteX9" fmla="*/ 95531 w 96500"/>
                <a:gd name="connsiteY9" fmla="*/ 75354 h 114046"/>
                <a:gd name="connsiteX10" fmla="*/ 82372 w 96500"/>
                <a:gd name="connsiteY10" fmla="*/ 102550 h 114046"/>
                <a:gd name="connsiteX11" fmla="*/ 52545 w 96500"/>
                <a:gd name="connsiteY11" fmla="*/ 113077 h 114046"/>
                <a:gd name="connsiteX12" fmla="*/ 21840 w 96500"/>
                <a:gd name="connsiteY12" fmla="*/ 101672 h 114046"/>
                <a:gd name="connsiteX13" fmla="*/ 6049 w 96500"/>
                <a:gd name="connsiteY13" fmla="*/ 59563 h 114046"/>
                <a:gd name="connsiteX14" fmla="*/ 18331 w 96500"/>
                <a:gd name="connsiteY14" fmla="*/ 21840 h 114046"/>
                <a:gd name="connsiteX15" fmla="*/ 53422 w 96500"/>
                <a:gd name="connsiteY15" fmla="*/ 6049 h 114046"/>
                <a:gd name="connsiteX16" fmla="*/ 83249 w 96500"/>
                <a:gd name="connsiteY16" fmla="*/ 17453 h 114046"/>
                <a:gd name="connsiteX17" fmla="*/ 95531 w 96500"/>
                <a:gd name="connsiteY17" fmla="*/ 42894 h 114046"/>
                <a:gd name="connsiteX18" fmla="*/ 75354 w 96500"/>
                <a:gd name="connsiteY18" fmla="*/ 45526 h 1140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96500" h="114046">
                  <a:moveTo>
                    <a:pt x="75354" y="45526"/>
                  </a:moveTo>
                  <a:cubicBezTo>
                    <a:pt x="75354" y="40263"/>
                    <a:pt x="72722" y="34122"/>
                    <a:pt x="70090" y="30613"/>
                  </a:cubicBezTo>
                  <a:cubicBezTo>
                    <a:pt x="67458" y="27103"/>
                    <a:pt x="63072" y="22717"/>
                    <a:pt x="54299" y="22717"/>
                  </a:cubicBezTo>
                  <a:cubicBezTo>
                    <a:pt x="46404" y="22717"/>
                    <a:pt x="41140" y="27103"/>
                    <a:pt x="37631" y="32367"/>
                  </a:cubicBezTo>
                  <a:cubicBezTo>
                    <a:pt x="32367" y="40263"/>
                    <a:pt x="32367" y="53422"/>
                    <a:pt x="32367" y="59563"/>
                  </a:cubicBezTo>
                  <a:cubicBezTo>
                    <a:pt x="32367" y="69213"/>
                    <a:pt x="34122" y="80618"/>
                    <a:pt x="37631" y="86758"/>
                  </a:cubicBezTo>
                  <a:cubicBezTo>
                    <a:pt x="40263" y="91145"/>
                    <a:pt x="45526" y="96409"/>
                    <a:pt x="54299" y="96409"/>
                  </a:cubicBezTo>
                  <a:cubicBezTo>
                    <a:pt x="60440" y="96409"/>
                    <a:pt x="65704" y="93777"/>
                    <a:pt x="69213" y="88513"/>
                  </a:cubicBezTo>
                  <a:cubicBezTo>
                    <a:pt x="71845" y="84127"/>
                    <a:pt x="74477" y="77986"/>
                    <a:pt x="74477" y="72722"/>
                  </a:cubicBezTo>
                  <a:lnTo>
                    <a:pt x="95531" y="75354"/>
                  </a:lnTo>
                  <a:cubicBezTo>
                    <a:pt x="94654" y="85004"/>
                    <a:pt x="90268" y="95531"/>
                    <a:pt x="82372" y="102550"/>
                  </a:cubicBezTo>
                  <a:cubicBezTo>
                    <a:pt x="76231" y="107813"/>
                    <a:pt x="66581" y="113077"/>
                    <a:pt x="52545" y="113077"/>
                  </a:cubicBezTo>
                  <a:cubicBezTo>
                    <a:pt x="37631" y="113077"/>
                    <a:pt x="27103" y="106936"/>
                    <a:pt x="21840" y="101672"/>
                  </a:cubicBezTo>
                  <a:cubicBezTo>
                    <a:pt x="13944" y="93777"/>
                    <a:pt x="6049" y="80618"/>
                    <a:pt x="6049" y="59563"/>
                  </a:cubicBezTo>
                  <a:cubicBezTo>
                    <a:pt x="6049" y="40263"/>
                    <a:pt x="13067" y="27981"/>
                    <a:pt x="18331" y="21840"/>
                  </a:cubicBezTo>
                  <a:cubicBezTo>
                    <a:pt x="26226" y="13067"/>
                    <a:pt x="38508" y="6049"/>
                    <a:pt x="53422" y="6049"/>
                  </a:cubicBezTo>
                  <a:cubicBezTo>
                    <a:pt x="66581" y="6049"/>
                    <a:pt x="77108" y="10435"/>
                    <a:pt x="83249" y="17453"/>
                  </a:cubicBezTo>
                  <a:cubicBezTo>
                    <a:pt x="90268" y="24472"/>
                    <a:pt x="93777" y="34122"/>
                    <a:pt x="95531" y="42894"/>
                  </a:cubicBezTo>
                  <a:lnTo>
                    <a:pt x="75354" y="45526"/>
                  </a:lnTo>
                  <a:close/>
                </a:path>
              </a:pathLst>
            </a:custGeom>
            <a:solidFill>
              <a:srgbClr val="FFFFFF"/>
            </a:solidFill>
            <a:ln w="8756" cap="flat">
              <a:noFill/>
              <a:prstDash val="solid"/>
              <a:miter/>
            </a:ln>
          </p:spPr>
          <p:txBody>
            <a:bodyPr rtlCol="0" anchor="ctr"/>
            <a:lstStyle/>
            <a:p>
              <a:pPr eaLnBrk="1" hangingPunct="1"/>
              <a:endParaRPr lang="ru-RU" sz="1600" dirty="0">
                <a:solidFill>
                  <a:srgbClr val="000000"/>
                </a:solidFill>
                <a:latin typeface="Arial"/>
                <a:cs typeface="+mn-cs"/>
              </a:endParaRPr>
            </a:p>
          </p:txBody>
        </p:sp>
        <p:sp>
          <p:nvSpPr>
            <p:cNvPr id="81" name="Freeform: Shape 80">
              <a:extLst>
                <a:ext uri="{FF2B5EF4-FFF2-40B4-BE49-F238E27FC236}">
                  <a16:creationId xmlns="" xmlns:a16="http://schemas.microsoft.com/office/drawing/2014/main" id="{43A08678-367B-4C38-BAFA-BD2823945E84}"/>
                </a:ext>
              </a:extLst>
            </p:cNvPr>
            <p:cNvSpPr/>
            <p:nvPr/>
          </p:nvSpPr>
          <p:spPr>
            <a:xfrm>
              <a:off x="6810571" y="803797"/>
              <a:ext cx="96501" cy="114046"/>
            </a:xfrm>
            <a:custGeom>
              <a:avLst/>
              <a:gdLst>
                <a:gd name="connsiteX0" fmla="*/ 76231 w 96500"/>
                <a:gd name="connsiteY0" fmla="*/ 45526 h 114046"/>
                <a:gd name="connsiteX1" fmla="*/ 70968 w 96500"/>
                <a:gd name="connsiteY1" fmla="*/ 30613 h 114046"/>
                <a:gd name="connsiteX2" fmla="*/ 55176 w 96500"/>
                <a:gd name="connsiteY2" fmla="*/ 22717 h 114046"/>
                <a:gd name="connsiteX3" fmla="*/ 38508 w 96500"/>
                <a:gd name="connsiteY3" fmla="*/ 32367 h 114046"/>
                <a:gd name="connsiteX4" fmla="*/ 33244 w 96500"/>
                <a:gd name="connsiteY4" fmla="*/ 59563 h 114046"/>
                <a:gd name="connsiteX5" fmla="*/ 38508 w 96500"/>
                <a:gd name="connsiteY5" fmla="*/ 86758 h 114046"/>
                <a:gd name="connsiteX6" fmla="*/ 55176 w 96500"/>
                <a:gd name="connsiteY6" fmla="*/ 96409 h 114046"/>
                <a:gd name="connsiteX7" fmla="*/ 70090 w 96500"/>
                <a:gd name="connsiteY7" fmla="*/ 88513 h 114046"/>
                <a:gd name="connsiteX8" fmla="*/ 75354 w 96500"/>
                <a:gd name="connsiteY8" fmla="*/ 72722 h 114046"/>
                <a:gd name="connsiteX9" fmla="*/ 96409 w 96500"/>
                <a:gd name="connsiteY9" fmla="*/ 75354 h 114046"/>
                <a:gd name="connsiteX10" fmla="*/ 83249 w 96500"/>
                <a:gd name="connsiteY10" fmla="*/ 102550 h 114046"/>
                <a:gd name="connsiteX11" fmla="*/ 53422 w 96500"/>
                <a:gd name="connsiteY11" fmla="*/ 113077 h 114046"/>
                <a:gd name="connsiteX12" fmla="*/ 21840 w 96500"/>
                <a:gd name="connsiteY12" fmla="*/ 101672 h 114046"/>
                <a:gd name="connsiteX13" fmla="*/ 6049 w 96500"/>
                <a:gd name="connsiteY13" fmla="*/ 59563 h 114046"/>
                <a:gd name="connsiteX14" fmla="*/ 18331 w 96500"/>
                <a:gd name="connsiteY14" fmla="*/ 21840 h 114046"/>
                <a:gd name="connsiteX15" fmla="*/ 53422 w 96500"/>
                <a:gd name="connsiteY15" fmla="*/ 6049 h 114046"/>
                <a:gd name="connsiteX16" fmla="*/ 83249 w 96500"/>
                <a:gd name="connsiteY16" fmla="*/ 17453 h 114046"/>
                <a:gd name="connsiteX17" fmla="*/ 95531 w 96500"/>
                <a:gd name="connsiteY17" fmla="*/ 42894 h 114046"/>
                <a:gd name="connsiteX18" fmla="*/ 76231 w 96500"/>
                <a:gd name="connsiteY18" fmla="*/ 45526 h 1140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96500" h="114046">
                  <a:moveTo>
                    <a:pt x="76231" y="45526"/>
                  </a:moveTo>
                  <a:cubicBezTo>
                    <a:pt x="76231" y="40263"/>
                    <a:pt x="73599" y="34122"/>
                    <a:pt x="70968" y="30613"/>
                  </a:cubicBezTo>
                  <a:cubicBezTo>
                    <a:pt x="68336" y="27103"/>
                    <a:pt x="63949" y="22717"/>
                    <a:pt x="55176" y="22717"/>
                  </a:cubicBezTo>
                  <a:cubicBezTo>
                    <a:pt x="47281" y="22717"/>
                    <a:pt x="42017" y="27103"/>
                    <a:pt x="38508" y="32367"/>
                  </a:cubicBezTo>
                  <a:cubicBezTo>
                    <a:pt x="33244" y="40263"/>
                    <a:pt x="33244" y="53422"/>
                    <a:pt x="33244" y="59563"/>
                  </a:cubicBezTo>
                  <a:cubicBezTo>
                    <a:pt x="33244" y="69213"/>
                    <a:pt x="34999" y="80618"/>
                    <a:pt x="38508" y="86758"/>
                  </a:cubicBezTo>
                  <a:cubicBezTo>
                    <a:pt x="41140" y="91145"/>
                    <a:pt x="46404" y="96409"/>
                    <a:pt x="55176" y="96409"/>
                  </a:cubicBezTo>
                  <a:cubicBezTo>
                    <a:pt x="61317" y="96409"/>
                    <a:pt x="66581" y="93777"/>
                    <a:pt x="70090" y="88513"/>
                  </a:cubicBezTo>
                  <a:cubicBezTo>
                    <a:pt x="72722" y="84127"/>
                    <a:pt x="75354" y="77986"/>
                    <a:pt x="75354" y="72722"/>
                  </a:cubicBezTo>
                  <a:lnTo>
                    <a:pt x="96409" y="75354"/>
                  </a:lnTo>
                  <a:cubicBezTo>
                    <a:pt x="95531" y="85004"/>
                    <a:pt x="91145" y="95531"/>
                    <a:pt x="83249" y="102550"/>
                  </a:cubicBezTo>
                  <a:cubicBezTo>
                    <a:pt x="77108" y="107813"/>
                    <a:pt x="67458" y="113077"/>
                    <a:pt x="53422" y="113077"/>
                  </a:cubicBezTo>
                  <a:cubicBezTo>
                    <a:pt x="37631" y="113077"/>
                    <a:pt x="27981" y="106936"/>
                    <a:pt x="21840" y="101672"/>
                  </a:cubicBezTo>
                  <a:cubicBezTo>
                    <a:pt x="13944" y="93777"/>
                    <a:pt x="6049" y="80618"/>
                    <a:pt x="6049" y="59563"/>
                  </a:cubicBezTo>
                  <a:cubicBezTo>
                    <a:pt x="6049" y="40263"/>
                    <a:pt x="13067" y="27981"/>
                    <a:pt x="18331" y="21840"/>
                  </a:cubicBezTo>
                  <a:cubicBezTo>
                    <a:pt x="25349" y="13067"/>
                    <a:pt x="38508" y="6049"/>
                    <a:pt x="53422" y="6049"/>
                  </a:cubicBezTo>
                  <a:cubicBezTo>
                    <a:pt x="66581" y="6049"/>
                    <a:pt x="77108" y="10435"/>
                    <a:pt x="83249" y="17453"/>
                  </a:cubicBezTo>
                  <a:cubicBezTo>
                    <a:pt x="90268" y="24472"/>
                    <a:pt x="93777" y="34122"/>
                    <a:pt x="95531" y="42894"/>
                  </a:cubicBezTo>
                  <a:lnTo>
                    <a:pt x="76231" y="45526"/>
                  </a:lnTo>
                  <a:close/>
                </a:path>
              </a:pathLst>
            </a:custGeom>
            <a:solidFill>
              <a:srgbClr val="FFFFFF"/>
            </a:solidFill>
            <a:ln w="8756" cap="flat">
              <a:noFill/>
              <a:prstDash val="solid"/>
              <a:miter/>
            </a:ln>
          </p:spPr>
          <p:txBody>
            <a:bodyPr rtlCol="0" anchor="ctr"/>
            <a:lstStyle/>
            <a:p>
              <a:pPr eaLnBrk="1" hangingPunct="1"/>
              <a:endParaRPr lang="ru-RU" sz="1600" dirty="0">
                <a:solidFill>
                  <a:srgbClr val="000000"/>
                </a:solidFill>
                <a:latin typeface="Arial"/>
                <a:cs typeface="+mn-cs"/>
              </a:endParaRPr>
            </a:p>
          </p:txBody>
        </p:sp>
        <p:sp>
          <p:nvSpPr>
            <p:cNvPr id="82" name="Freeform: Shape 81">
              <a:extLst>
                <a:ext uri="{FF2B5EF4-FFF2-40B4-BE49-F238E27FC236}">
                  <a16:creationId xmlns="" xmlns:a16="http://schemas.microsoft.com/office/drawing/2014/main" id="{78DEC28A-647E-4516-83F8-9BE141E2A1C3}"/>
                </a:ext>
              </a:extLst>
            </p:cNvPr>
            <p:cNvSpPr/>
            <p:nvPr/>
          </p:nvSpPr>
          <p:spPr>
            <a:xfrm>
              <a:off x="6913212" y="802920"/>
              <a:ext cx="105274" cy="114046"/>
            </a:xfrm>
            <a:custGeom>
              <a:avLst/>
              <a:gdLst>
                <a:gd name="connsiteX0" fmla="*/ 79740 w 105273"/>
                <a:gd name="connsiteY0" fmla="*/ 49035 h 114046"/>
                <a:gd name="connsiteX1" fmla="*/ 75354 w 105273"/>
                <a:gd name="connsiteY1" fmla="*/ 32367 h 114046"/>
                <a:gd name="connsiteX2" fmla="*/ 56931 w 105273"/>
                <a:gd name="connsiteY2" fmla="*/ 22717 h 114046"/>
                <a:gd name="connsiteX3" fmla="*/ 38508 w 105273"/>
                <a:gd name="connsiteY3" fmla="*/ 31490 h 114046"/>
                <a:gd name="connsiteX4" fmla="*/ 32367 w 105273"/>
                <a:gd name="connsiteY4" fmla="*/ 49035 h 114046"/>
                <a:gd name="connsiteX5" fmla="*/ 79740 w 105273"/>
                <a:gd name="connsiteY5" fmla="*/ 49035 h 114046"/>
                <a:gd name="connsiteX6" fmla="*/ 103427 w 105273"/>
                <a:gd name="connsiteY6" fmla="*/ 81495 h 114046"/>
                <a:gd name="connsiteX7" fmla="*/ 86759 w 105273"/>
                <a:gd name="connsiteY7" fmla="*/ 105181 h 114046"/>
                <a:gd name="connsiteX8" fmla="*/ 56931 w 105273"/>
                <a:gd name="connsiteY8" fmla="*/ 113954 h 114046"/>
                <a:gd name="connsiteX9" fmla="*/ 20085 w 105273"/>
                <a:gd name="connsiteY9" fmla="*/ 99040 h 114046"/>
                <a:gd name="connsiteX10" fmla="*/ 6049 w 105273"/>
                <a:gd name="connsiteY10" fmla="*/ 60440 h 114046"/>
                <a:gd name="connsiteX11" fmla="*/ 24472 w 105273"/>
                <a:gd name="connsiteY11" fmla="*/ 17453 h 114046"/>
                <a:gd name="connsiteX12" fmla="*/ 56054 w 105273"/>
                <a:gd name="connsiteY12" fmla="*/ 6049 h 114046"/>
                <a:gd name="connsiteX13" fmla="*/ 94654 w 105273"/>
                <a:gd name="connsiteY13" fmla="*/ 24472 h 114046"/>
                <a:gd name="connsiteX14" fmla="*/ 105182 w 105273"/>
                <a:gd name="connsiteY14" fmla="*/ 59563 h 114046"/>
                <a:gd name="connsiteX15" fmla="*/ 105182 w 105273"/>
                <a:gd name="connsiteY15" fmla="*/ 63949 h 114046"/>
                <a:gd name="connsiteX16" fmla="*/ 32367 w 105273"/>
                <a:gd name="connsiteY16" fmla="*/ 63949 h 114046"/>
                <a:gd name="connsiteX17" fmla="*/ 35876 w 105273"/>
                <a:gd name="connsiteY17" fmla="*/ 82372 h 114046"/>
                <a:gd name="connsiteX18" fmla="*/ 57808 w 105273"/>
                <a:gd name="connsiteY18" fmla="*/ 96409 h 114046"/>
                <a:gd name="connsiteX19" fmla="*/ 76231 w 105273"/>
                <a:gd name="connsiteY19" fmla="*/ 88513 h 114046"/>
                <a:gd name="connsiteX20" fmla="*/ 81495 w 105273"/>
                <a:gd name="connsiteY20" fmla="*/ 77986 h 114046"/>
                <a:gd name="connsiteX21" fmla="*/ 103427 w 105273"/>
                <a:gd name="connsiteY21" fmla="*/ 81495 h 1140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105273" h="114046">
                  <a:moveTo>
                    <a:pt x="79740" y="49035"/>
                  </a:moveTo>
                  <a:cubicBezTo>
                    <a:pt x="79740" y="42894"/>
                    <a:pt x="77986" y="36753"/>
                    <a:pt x="75354" y="32367"/>
                  </a:cubicBezTo>
                  <a:cubicBezTo>
                    <a:pt x="71845" y="27103"/>
                    <a:pt x="64827" y="22717"/>
                    <a:pt x="56931" y="22717"/>
                  </a:cubicBezTo>
                  <a:cubicBezTo>
                    <a:pt x="49035" y="22717"/>
                    <a:pt x="42894" y="26226"/>
                    <a:pt x="38508" y="31490"/>
                  </a:cubicBezTo>
                  <a:cubicBezTo>
                    <a:pt x="34999" y="35876"/>
                    <a:pt x="32367" y="42017"/>
                    <a:pt x="32367" y="49035"/>
                  </a:cubicBezTo>
                  <a:lnTo>
                    <a:pt x="79740" y="49035"/>
                  </a:lnTo>
                  <a:close/>
                  <a:moveTo>
                    <a:pt x="103427" y="81495"/>
                  </a:moveTo>
                  <a:cubicBezTo>
                    <a:pt x="99918" y="93777"/>
                    <a:pt x="92900" y="100795"/>
                    <a:pt x="86759" y="105181"/>
                  </a:cubicBezTo>
                  <a:cubicBezTo>
                    <a:pt x="78863" y="110445"/>
                    <a:pt x="68336" y="113954"/>
                    <a:pt x="56931" y="113954"/>
                  </a:cubicBezTo>
                  <a:cubicBezTo>
                    <a:pt x="42894" y="113954"/>
                    <a:pt x="28858" y="107813"/>
                    <a:pt x="20085" y="99040"/>
                  </a:cubicBezTo>
                  <a:cubicBezTo>
                    <a:pt x="12190" y="91145"/>
                    <a:pt x="6049" y="77108"/>
                    <a:pt x="6049" y="60440"/>
                  </a:cubicBezTo>
                  <a:cubicBezTo>
                    <a:pt x="6049" y="39385"/>
                    <a:pt x="14822" y="25349"/>
                    <a:pt x="24472" y="17453"/>
                  </a:cubicBezTo>
                  <a:cubicBezTo>
                    <a:pt x="29735" y="13067"/>
                    <a:pt x="40263" y="6049"/>
                    <a:pt x="56054" y="6049"/>
                  </a:cubicBezTo>
                  <a:cubicBezTo>
                    <a:pt x="75354" y="6049"/>
                    <a:pt x="88513" y="14821"/>
                    <a:pt x="94654" y="24472"/>
                  </a:cubicBezTo>
                  <a:cubicBezTo>
                    <a:pt x="101672" y="34122"/>
                    <a:pt x="105182" y="48158"/>
                    <a:pt x="105182" y="59563"/>
                  </a:cubicBezTo>
                  <a:lnTo>
                    <a:pt x="105182" y="63949"/>
                  </a:lnTo>
                  <a:lnTo>
                    <a:pt x="32367" y="63949"/>
                  </a:lnTo>
                  <a:cubicBezTo>
                    <a:pt x="32367" y="64826"/>
                    <a:pt x="32367" y="74477"/>
                    <a:pt x="35876" y="82372"/>
                  </a:cubicBezTo>
                  <a:cubicBezTo>
                    <a:pt x="41140" y="93777"/>
                    <a:pt x="51667" y="96409"/>
                    <a:pt x="57808" y="96409"/>
                  </a:cubicBezTo>
                  <a:cubicBezTo>
                    <a:pt x="63072" y="96409"/>
                    <a:pt x="70090" y="94654"/>
                    <a:pt x="76231" y="88513"/>
                  </a:cubicBezTo>
                  <a:cubicBezTo>
                    <a:pt x="79740" y="85004"/>
                    <a:pt x="81495" y="81495"/>
                    <a:pt x="81495" y="77986"/>
                  </a:cubicBezTo>
                  <a:lnTo>
                    <a:pt x="103427" y="81495"/>
                  </a:lnTo>
                  <a:close/>
                </a:path>
              </a:pathLst>
            </a:custGeom>
            <a:solidFill>
              <a:srgbClr val="FFFFFF"/>
            </a:solidFill>
            <a:ln w="8756" cap="flat">
              <a:noFill/>
              <a:prstDash val="solid"/>
              <a:miter/>
            </a:ln>
          </p:spPr>
          <p:txBody>
            <a:bodyPr rtlCol="0" anchor="ctr"/>
            <a:lstStyle/>
            <a:p>
              <a:pPr eaLnBrk="1" hangingPunct="1"/>
              <a:endParaRPr lang="ru-RU" sz="1600" dirty="0">
                <a:solidFill>
                  <a:srgbClr val="000000"/>
                </a:solidFill>
                <a:latin typeface="Arial"/>
                <a:cs typeface="+mn-cs"/>
              </a:endParaRPr>
            </a:p>
          </p:txBody>
        </p:sp>
        <p:sp>
          <p:nvSpPr>
            <p:cNvPr id="83" name="Freeform: Shape 82">
              <a:extLst>
                <a:ext uri="{FF2B5EF4-FFF2-40B4-BE49-F238E27FC236}">
                  <a16:creationId xmlns="" xmlns:a16="http://schemas.microsoft.com/office/drawing/2014/main" id="{78C63B61-69E2-42B3-A61C-F396176B4641}"/>
                </a:ext>
              </a:extLst>
            </p:cNvPr>
            <p:cNvSpPr/>
            <p:nvPr/>
          </p:nvSpPr>
          <p:spPr>
            <a:xfrm>
              <a:off x="7020241" y="804675"/>
              <a:ext cx="96501" cy="114046"/>
            </a:xfrm>
            <a:custGeom>
              <a:avLst/>
              <a:gdLst>
                <a:gd name="connsiteX0" fmla="*/ 98163 w 96500"/>
                <a:gd name="connsiteY0" fmla="*/ 6049 h 114046"/>
                <a:gd name="connsiteX1" fmla="*/ 98163 w 96500"/>
                <a:gd name="connsiteY1" fmla="*/ 109568 h 114046"/>
                <a:gd name="connsiteX2" fmla="*/ 74477 w 96500"/>
                <a:gd name="connsiteY2" fmla="*/ 109568 h 114046"/>
                <a:gd name="connsiteX3" fmla="*/ 74477 w 96500"/>
                <a:gd name="connsiteY3" fmla="*/ 23594 h 114046"/>
                <a:gd name="connsiteX4" fmla="*/ 48158 w 96500"/>
                <a:gd name="connsiteY4" fmla="*/ 23594 h 114046"/>
                <a:gd name="connsiteX5" fmla="*/ 46404 w 96500"/>
                <a:gd name="connsiteY5" fmla="*/ 52545 h 114046"/>
                <a:gd name="connsiteX6" fmla="*/ 35876 w 96500"/>
                <a:gd name="connsiteY6" fmla="*/ 98163 h 114046"/>
                <a:gd name="connsiteX7" fmla="*/ 20085 w 96500"/>
                <a:gd name="connsiteY7" fmla="*/ 108690 h 114046"/>
                <a:gd name="connsiteX8" fmla="*/ 12190 w 96500"/>
                <a:gd name="connsiteY8" fmla="*/ 109568 h 114046"/>
                <a:gd name="connsiteX9" fmla="*/ 6049 w 96500"/>
                <a:gd name="connsiteY9" fmla="*/ 108690 h 114046"/>
                <a:gd name="connsiteX10" fmla="*/ 6049 w 96500"/>
                <a:gd name="connsiteY10" fmla="*/ 91145 h 114046"/>
                <a:gd name="connsiteX11" fmla="*/ 7803 w 96500"/>
                <a:gd name="connsiteY11" fmla="*/ 91145 h 114046"/>
                <a:gd name="connsiteX12" fmla="*/ 17453 w 96500"/>
                <a:gd name="connsiteY12" fmla="*/ 87636 h 114046"/>
                <a:gd name="connsiteX13" fmla="*/ 27103 w 96500"/>
                <a:gd name="connsiteY13" fmla="*/ 55176 h 114046"/>
                <a:gd name="connsiteX14" fmla="*/ 28858 w 96500"/>
                <a:gd name="connsiteY14" fmla="*/ 17453 h 114046"/>
                <a:gd name="connsiteX15" fmla="*/ 28858 w 96500"/>
                <a:gd name="connsiteY15" fmla="*/ 6926 h 114046"/>
                <a:gd name="connsiteX16" fmla="*/ 98163 w 96500"/>
                <a:gd name="connsiteY16" fmla="*/ 6926 h 1140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96500" h="114046">
                  <a:moveTo>
                    <a:pt x="98163" y="6049"/>
                  </a:moveTo>
                  <a:lnTo>
                    <a:pt x="98163" y="109568"/>
                  </a:lnTo>
                  <a:lnTo>
                    <a:pt x="74477" y="109568"/>
                  </a:lnTo>
                  <a:lnTo>
                    <a:pt x="74477" y="23594"/>
                  </a:lnTo>
                  <a:lnTo>
                    <a:pt x="48158" y="23594"/>
                  </a:lnTo>
                  <a:cubicBezTo>
                    <a:pt x="47281" y="37631"/>
                    <a:pt x="47281" y="42894"/>
                    <a:pt x="46404" y="52545"/>
                  </a:cubicBezTo>
                  <a:cubicBezTo>
                    <a:pt x="45526" y="63072"/>
                    <a:pt x="44649" y="85881"/>
                    <a:pt x="35876" y="98163"/>
                  </a:cubicBezTo>
                  <a:cubicBezTo>
                    <a:pt x="30613" y="105181"/>
                    <a:pt x="24472" y="107813"/>
                    <a:pt x="20085" y="108690"/>
                  </a:cubicBezTo>
                  <a:cubicBezTo>
                    <a:pt x="17453" y="109568"/>
                    <a:pt x="14822" y="109568"/>
                    <a:pt x="12190" y="109568"/>
                  </a:cubicBezTo>
                  <a:cubicBezTo>
                    <a:pt x="10435" y="109568"/>
                    <a:pt x="7803" y="109568"/>
                    <a:pt x="6049" y="108690"/>
                  </a:cubicBezTo>
                  <a:lnTo>
                    <a:pt x="6049" y="91145"/>
                  </a:lnTo>
                  <a:lnTo>
                    <a:pt x="7803" y="91145"/>
                  </a:lnTo>
                  <a:cubicBezTo>
                    <a:pt x="10435" y="91145"/>
                    <a:pt x="14822" y="89390"/>
                    <a:pt x="17453" y="87636"/>
                  </a:cubicBezTo>
                  <a:cubicBezTo>
                    <a:pt x="25349" y="81495"/>
                    <a:pt x="26226" y="66581"/>
                    <a:pt x="27103" y="55176"/>
                  </a:cubicBezTo>
                  <a:cubicBezTo>
                    <a:pt x="27981" y="40263"/>
                    <a:pt x="27981" y="30613"/>
                    <a:pt x="28858" y="17453"/>
                  </a:cubicBezTo>
                  <a:lnTo>
                    <a:pt x="28858" y="6926"/>
                  </a:lnTo>
                  <a:lnTo>
                    <a:pt x="98163" y="6926"/>
                  </a:lnTo>
                  <a:close/>
                </a:path>
              </a:pathLst>
            </a:custGeom>
            <a:solidFill>
              <a:srgbClr val="FFFFFF"/>
            </a:solidFill>
            <a:ln w="8756" cap="flat">
              <a:noFill/>
              <a:prstDash val="solid"/>
              <a:miter/>
            </a:ln>
          </p:spPr>
          <p:txBody>
            <a:bodyPr rtlCol="0" anchor="ctr"/>
            <a:lstStyle/>
            <a:p>
              <a:pPr eaLnBrk="1" hangingPunct="1"/>
              <a:endParaRPr lang="ru-RU" sz="1600" dirty="0">
                <a:solidFill>
                  <a:srgbClr val="000000"/>
                </a:solidFill>
                <a:latin typeface="Arial"/>
                <a:cs typeface="+mn-cs"/>
              </a:endParaRPr>
            </a:p>
          </p:txBody>
        </p:sp>
        <p:sp>
          <p:nvSpPr>
            <p:cNvPr id="84" name="Freeform: Shape 83">
              <a:extLst>
                <a:ext uri="{FF2B5EF4-FFF2-40B4-BE49-F238E27FC236}">
                  <a16:creationId xmlns="" xmlns:a16="http://schemas.microsoft.com/office/drawing/2014/main" id="{6B4C8E86-1556-4139-A0BD-C35F411D2B76}"/>
                </a:ext>
              </a:extLst>
            </p:cNvPr>
            <p:cNvSpPr/>
            <p:nvPr/>
          </p:nvSpPr>
          <p:spPr>
            <a:xfrm>
              <a:off x="7137796" y="804675"/>
              <a:ext cx="96501" cy="114046"/>
            </a:xfrm>
            <a:custGeom>
              <a:avLst/>
              <a:gdLst>
                <a:gd name="connsiteX0" fmla="*/ 28858 w 96500"/>
                <a:gd name="connsiteY0" fmla="*/ 92899 h 114046"/>
                <a:gd name="connsiteX1" fmla="*/ 47281 w 96500"/>
                <a:gd name="connsiteY1" fmla="*/ 92899 h 114046"/>
                <a:gd name="connsiteX2" fmla="*/ 60440 w 96500"/>
                <a:gd name="connsiteY2" fmla="*/ 89390 h 114046"/>
                <a:gd name="connsiteX3" fmla="*/ 65704 w 96500"/>
                <a:gd name="connsiteY3" fmla="*/ 77108 h 114046"/>
                <a:gd name="connsiteX4" fmla="*/ 59563 w 96500"/>
                <a:gd name="connsiteY4" fmla="*/ 63949 h 114046"/>
                <a:gd name="connsiteX5" fmla="*/ 47281 w 96500"/>
                <a:gd name="connsiteY5" fmla="*/ 61317 h 114046"/>
                <a:gd name="connsiteX6" fmla="*/ 28858 w 96500"/>
                <a:gd name="connsiteY6" fmla="*/ 61317 h 114046"/>
                <a:gd name="connsiteX7" fmla="*/ 28858 w 96500"/>
                <a:gd name="connsiteY7" fmla="*/ 92899 h 114046"/>
                <a:gd name="connsiteX8" fmla="*/ 28858 w 96500"/>
                <a:gd name="connsiteY8" fmla="*/ 42894 h 114046"/>
                <a:gd name="connsiteX9" fmla="*/ 55177 w 96500"/>
                <a:gd name="connsiteY9" fmla="*/ 42894 h 114046"/>
                <a:gd name="connsiteX10" fmla="*/ 83249 w 96500"/>
                <a:gd name="connsiteY10" fmla="*/ 52545 h 114046"/>
                <a:gd name="connsiteX11" fmla="*/ 92022 w 96500"/>
                <a:gd name="connsiteY11" fmla="*/ 76231 h 114046"/>
                <a:gd name="connsiteX12" fmla="*/ 81495 w 96500"/>
                <a:gd name="connsiteY12" fmla="*/ 102550 h 114046"/>
                <a:gd name="connsiteX13" fmla="*/ 57808 w 96500"/>
                <a:gd name="connsiteY13" fmla="*/ 109568 h 114046"/>
                <a:gd name="connsiteX14" fmla="*/ 6049 w 96500"/>
                <a:gd name="connsiteY14" fmla="*/ 109568 h 114046"/>
                <a:gd name="connsiteX15" fmla="*/ 6049 w 96500"/>
                <a:gd name="connsiteY15" fmla="*/ 6049 h 114046"/>
                <a:gd name="connsiteX16" fmla="*/ 29735 w 96500"/>
                <a:gd name="connsiteY16" fmla="*/ 6049 h 114046"/>
                <a:gd name="connsiteX17" fmla="*/ 29735 w 96500"/>
                <a:gd name="connsiteY17" fmla="*/ 42894 h 1140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96500" h="114046">
                  <a:moveTo>
                    <a:pt x="28858" y="92899"/>
                  </a:moveTo>
                  <a:lnTo>
                    <a:pt x="47281" y="92899"/>
                  </a:lnTo>
                  <a:cubicBezTo>
                    <a:pt x="51667" y="92899"/>
                    <a:pt x="56931" y="92899"/>
                    <a:pt x="60440" y="89390"/>
                  </a:cubicBezTo>
                  <a:cubicBezTo>
                    <a:pt x="63072" y="86758"/>
                    <a:pt x="65704" y="83249"/>
                    <a:pt x="65704" y="77108"/>
                  </a:cubicBezTo>
                  <a:cubicBezTo>
                    <a:pt x="65704" y="71845"/>
                    <a:pt x="63949" y="66581"/>
                    <a:pt x="59563" y="63949"/>
                  </a:cubicBezTo>
                  <a:cubicBezTo>
                    <a:pt x="55177" y="61317"/>
                    <a:pt x="50790" y="61317"/>
                    <a:pt x="47281" y="61317"/>
                  </a:cubicBezTo>
                  <a:lnTo>
                    <a:pt x="28858" y="61317"/>
                  </a:lnTo>
                  <a:lnTo>
                    <a:pt x="28858" y="92899"/>
                  </a:lnTo>
                  <a:close/>
                  <a:moveTo>
                    <a:pt x="28858" y="42894"/>
                  </a:moveTo>
                  <a:lnTo>
                    <a:pt x="55177" y="42894"/>
                  </a:lnTo>
                  <a:cubicBezTo>
                    <a:pt x="62195" y="42894"/>
                    <a:pt x="74477" y="43772"/>
                    <a:pt x="83249" y="52545"/>
                  </a:cubicBezTo>
                  <a:cubicBezTo>
                    <a:pt x="91145" y="60440"/>
                    <a:pt x="92022" y="70967"/>
                    <a:pt x="92022" y="76231"/>
                  </a:cubicBezTo>
                  <a:cubicBezTo>
                    <a:pt x="92022" y="91145"/>
                    <a:pt x="85881" y="98163"/>
                    <a:pt x="81495" y="102550"/>
                  </a:cubicBezTo>
                  <a:cubicBezTo>
                    <a:pt x="79740" y="103427"/>
                    <a:pt x="71845" y="109568"/>
                    <a:pt x="57808" y="109568"/>
                  </a:cubicBezTo>
                  <a:lnTo>
                    <a:pt x="6049" y="109568"/>
                  </a:lnTo>
                  <a:lnTo>
                    <a:pt x="6049" y="6049"/>
                  </a:lnTo>
                  <a:lnTo>
                    <a:pt x="29735" y="6049"/>
                  </a:lnTo>
                  <a:lnTo>
                    <a:pt x="29735" y="42894"/>
                  </a:lnTo>
                  <a:close/>
                </a:path>
              </a:pathLst>
            </a:custGeom>
            <a:solidFill>
              <a:srgbClr val="FFFFFF"/>
            </a:solidFill>
            <a:ln w="8756" cap="flat">
              <a:noFill/>
              <a:prstDash val="solid"/>
              <a:miter/>
            </a:ln>
          </p:spPr>
          <p:txBody>
            <a:bodyPr rtlCol="0" anchor="ctr"/>
            <a:lstStyle/>
            <a:p>
              <a:pPr eaLnBrk="1" hangingPunct="1"/>
              <a:endParaRPr lang="ru-RU" sz="1600" dirty="0">
                <a:solidFill>
                  <a:srgbClr val="000000"/>
                </a:solidFill>
                <a:latin typeface="Arial"/>
                <a:cs typeface="+mn-cs"/>
              </a:endParaRPr>
            </a:p>
          </p:txBody>
        </p:sp>
        <p:sp>
          <p:nvSpPr>
            <p:cNvPr id="85" name="Freeform: Shape 84">
              <a:extLst>
                <a:ext uri="{FF2B5EF4-FFF2-40B4-BE49-F238E27FC236}">
                  <a16:creationId xmlns="" xmlns:a16="http://schemas.microsoft.com/office/drawing/2014/main" id="{12FD1060-11AF-4BE0-AC63-EAF9D7C92A4F}"/>
                </a:ext>
              </a:extLst>
            </p:cNvPr>
            <p:cNvSpPr/>
            <p:nvPr/>
          </p:nvSpPr>
          <p:spPr>
            <a:xfrm>
              <a:off x="7225525" y="804675"/>
              <a:ext cx="105274" cy="114046"/>
            </a:xfrm>
            <a:custGeom>
              <a:avLst/>
              <a:gdLst>
                <a:gd name="connsiteX0" fmla="*/ 37631 w 105273"/>
                <a:gd name="connsiteY0" fmla="*/ 6049 h 114046"/>
                <a:gd name="connsiteX1" fmla="*/ 56054 w 105273"/>
                <a:gd name="connsiteY1" fmla="*/ 38508 h 114046"/>
                <a:gd name="connsiteX2" fmla="*/ 76231 w 105273"/>
                <a:gd name="connsiteY2" fmla="*/ 6049 h 114046"/>
                <a:gd name="connsiteX3" fmla="*/ 97286 w 105273"/>
                <a:gd name="connsiteY3" fmla="*/ 6049 h 114046"/>
                <a:gd name="connsiteX4" fmla="*/ 67458 w 105273"/>
                <a:gd name="connsiteY4" fmla="*/ 53422 h 114046"/>
                <a:gd name="connsiteX5" fmla="*/ 103427 w 105273"/>
                <a:gd name="connsiteY5" fmla="*/ 109568 h 114046"/>
                <a:gd name="connsiteX6" fmla="*/ 75354 w 105273"/>
                <a:gd name="connsiteY6" fmla="*/ 109568 h 114046"/>
                <a:gd name="connsiteX7" fmla="*/ 52545 w 105273"/>
                <a:gd name="connsiteY7" fmla="*/ 70967 h 114046"/>
                <a:gd name="connsiteX8" fmla="*/ 27981 w 105273"/>
                <a:gd name="connsiteY8" fmla="*/ 109568 h 114046"/>
                <a:gd name="connsiteX9" fmla="*/ 6049 w 105273"/>
                <a:gd name="connsiteY9" fmla="*/ 109568 h 114046"/>
                <a:gd name="connsiteX10" fmla="*/ 41140 w 105273"/>
                <a:gd name="connsiteY10" fmla="*/ 56054 h 114046"/>
                <a:gd name="connsiteX11" fmla="*/ 9558 w 105273"/>
                <a:gd name="connsiteY11" fmla="*/ 6049 h 1140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05273" h="114046">
                  <a:moveTo>
                    <a:pt x="37631" y="6049"/>
                  </a:moveTo>
                  <a:lnTo>
                    <a:pt x="56054" y="38508"/>
                  </a:lnTo>
                  <a:lnTo>
                    <a:pt x="76231" y="6049"/>
                  </a:lnTo>
                  <a:lnTo>
                    <a:pt x="97286" y="6049"/>
                  </a:lnTo>
                  <a:lnTo>
                    <a:pt x="67458" y="53422"/>
                  </a:lnTo>
                  <a:lnTo>
                    <a:pt x="103427" y="109568"/>
                  </a:lnTo>
                  <a:lnTo>
                    <a:pt x="75354" y="109568"/>
                  </a:lnTo>
                  <a:lnTo>
                    <a:pt x="52545" y="70967"/>
                  </a:lnTo>
                  <a:lnTo>
                    <a:pt x="27981" y="109568"/>
                  </a:lnTo>
                  <a:lnTo>
                    <a:pt x="6049" y="109568"/>
                  </a:lnTo>
                  <a:lnTo>
                    <a:pt x="41140" y="56054"/>
                  </a:lnTo>
                  <a:lnTo>
                    <a:pt x="9558" y="6049"/>
                  </a:lnTo>
                  <a:close/>
                </a:path>
              </a:pathLst>
            </a:custGeom>
            <a:solidFill>
              <a:srgbClr val="FFFFFF"/>
            </a:solidFill>
            <a:ln w="8756" cap="flat">
              <a:noFill/>
              <a:prstDash val="solid"/>
              <a:miter/>
            </a:ln>
          </p:spPr>
          <p:txBody>
            <a:bodyPr rtlCol="0" anchor="ctr"/>
            <a:lstStyle/>
            <a:p>
              <a:pPr eaLnBrk="1" hangingPunct="1"/>
              <a:endParaRPr lang="ru-RU" sz="1600" dirty="0">
                <a:solidFill>
                  <a:srgbClr val="000000"/>
                </a:solidFill>
                <a:latin typeface="Arial"/>
                <a:cs typeface="+mn-cs"/>
              </a:endParaRPr>
            </a:p>
          </p:txBody>
        </p:sp>
        <p:sp>
          <p:nvSpPr>
            <p:cNvPr id="86" name="Freeform: Shape 85">
              <a:extLst>
                <a:ext uri="{FF2B5EF4-FFF2-40B4-BE49-F238E27FC236}">
                  <a16:creationId xmlns="" xmlns:a16="http://schemas.microsoft.com/office/drawing/2014/main" id="{D81E281D-49F2-41E5-B388-35FE51FDFD8C}"/>
                </a:ext>
              </a:extLst>
            </p:cNvPr>
            <p:cNvSpPr/>
            <p:nvPr/>
          </p:nvSpPr>
          <p:spPr>
            <a:xfrm>
              <a:off x="7324657" y="802920"/>
              <a:ext cx="105274" cy="114046"/>
            </a:xfrm>
            <a:custGeom>
              <a:avLst/>
              <a:gdLst>
                <a:gd name="connsiteX0" fmla="*/ 39385 w 105273"/>
                <a:gd name="connsiteY0" fmla="*/ 88513 h 114046"/>
                <a:gd name="connsiteX1" fmla="*/ 55177 w 105273"/>
                <a:gd name="connsiteY1" fmla="*/ 96409 h 114046"/>
                <a:gd name="connsiteX2" fmla="*/ 70968 w 105273"/>
                <a:gd name="connsiteY2" fmla="*/ 88513 h 114046"/>
                <a:gd name="connsiteX3" fmla="*/ 78863 w 105273"/>
                <a:gd name="connsiteY3" fmla="*/ 59563 h 114046"/>
                <a:gd name="connsiteX4" fmla="*/ 70968 w 105273"/>
                <a:gd name="connsiteY4" fmla="*/ 30613 h 114046"/>
                <a:gd name="connsiteX5" fmla="*/ 55177 w 105273"/>
                <a:gd name="connsiteY5" fmla="*/ 22717 h 114046"/>
                <a:gd name="connsiteX6" fmla="*/ 39385 w 105273"/>
                <a:gd name="connsiteY6" fmla="*/ 30613 h 114046"/>
                <a:gd name="connsiteX7" fmla="*/ 31490 w 105273"/>
                <a:gd name="connsiteY7" fmla="*/ 59563 h 114046"/>
                <a:gd name="connsiteX8" fmla="*/ 39385 w 105273"/>
                <a:gd name="connsiteY8" fmla="*/ 88513 h 114046"/>
                <a:gd name="connsiteX9" fmla="*/ 21840 w 105273"/>
                <a:gd name="connsiteY9" fmla="*/ 18331 h 114046"/>
                <a:gd name="connsiteX10" fmla="*/ 55177 w 105273"/>
                <a:gd name="connsiteY10" fmla="*/ 6049 h 114046"/>
                <a:gd name="connsiteX11" fmla="*/ 88513 w 105273"/>
                <a:gd name="connsiteY11" fmla="*/ 18331 h 114046"/>
                <a:gd name="connsiteX12" fmla="*/ 104304 w 105273"/>
                <a:gd name="connsiteY12" fmla="*/ 59563 h 114046"/>
                <a:gd name="connsiteX13" fmla="*/ 88513 w 105273"/>
                <a:gd name="connsiteY13" fmla="*/ 100795 h 114046"/>
                <a:gd name="connsiteX14" fmla="*/ 55177 w 105273"/>
                <a:gd name="connsiteY14" fmla="*/ 113077 h 114046"/>
                <a:gd name="connsiteX15" fmla="*/ 21840 w 105273"/>
                <a:gd name="connsiteY15" fmla="*/ 100795 h 114046"/>
                <a:gd name="connsiteX16" fmla="*/ 6049 w 105273"/>
                <a:gd name="connsiteY16" fmla="*/ 59563 h 114046"/>
                <a:gd name="connsiteX17" fmla="*/ 21840 w 105273"/>
                <a:gd name="connsiteY17" fmla="*/ 18331 h 1140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05273" h="114046">
                  <a:moveTo>
                    <a:pt x="39385" y="88513"/>
                  </a:moveTo>
                  <a:cubicBezTo>
                    <a:pt x="42017" y="91145"/>
                    <a:pt x="46404" y="96409"/>
                    <a:pt x="55177" y="96409"/>
                  </a:cubicBezTo>
                  <a:cubicBezTo>
                    <a:pt x="63949" y="96409"/>
                    <a:pt x="69213" y="91145"/>
                    <a:pt x="70968" y="88513"/>
                  </a:cubicBezTo>
                  <a:cubicBezTo>
                    <a:pt x="72722" y="86758"/>
                    <a:pt x="78863" y="78863"/>
                    <a:pt x="78863" y="59563"/>
                  </a:cubicBezTo>
                  <a:cubicBezTo>
                    <a:pt x="78863" y="40263"/>
                    <a:pt x="72722" y="32367"/>
                    <a:pt x="70968" y="30613"/>
                  </a:cubicBezTo>
                  <a:cubicBezTo>
                    <a:pt x="68336" y="27981"/>
                    <a:pt x="63949" y="22717"/>
                    <a:pt x="55177" y="22717"/>
                  </a:cubicBezTo>
                  <a:cubicBezTo>
                    <a:pt x="46404" y="22717"/>
                    <a:pt x="41140" y="27981"/>
                    <a:pt x="39385" y="30613"/>
                  </a:cubicBezTo>
                  <a:cubicBezTo>
                    <a:pt x="37631" y="32367"/>
                    <a:pt x="31490" y="40263"/>
                    <a:pt x="31490" y="59563"/>
                  </a:cubicBezTo>
                  <a:cubicBezTo>
                    <a:pt x="31490" y="78863"/>
                    <a:pt x="37631" y="86758"/>
                    <a:pt x="39385" y="88513"/>
                  </a:cubicBezTo>
                  <a:moveTo>
                    <a:pt x="21840" y="18331"/>
                  </a:moveTo>
                  <a:cubicBezTo>
                    <a:pt x="28858" y="11312"/>
                    <a:pt x="39385" y="6049"/>
                    <a:pt x="55177" y="6049"/>
                  </a:cubicBezTo>
                  <a:cubicBezTo>
                    <a:pt x="70968" y="6049"/>
                    <a:pt x="81495" y="12190"/>
                    <a:pt x="88513" y="18331"/>
                  </a:cubicBezTo>
                  <a:cubicBezTo>
                    <a:pt x="99041" y="27981"/>
                    <a:pt x="104304" y="43772"/>
                    <a:pt x="104304" y="59563"/>
                  </a:cubicBezTo>
                  <a:cubicBezTo>
                    <a:pt x="104304" y="75354"/>
                    <a:pt x="99041" y="90268"/>
                    <a:pt x="88513" y="100795"/>
                  </a:cubicBezTo>
                  <a:cubicBezTo>
                    <a:pt x="81495" y="107813"/>
                    <a:pt x="70968" y="113077"/>
                    <a:pt x="55177" y="113077"/>
                  </a:cubicBezTo>
                  <a:cubicBezTo>
                    <a:pt x="39385" y="113077"/>
                    <a:pt x="28858" y="106936"/>
                    <a:pt x="21840" y="100795"/>
                  </a:cubicBezTo>
                  <a:cubicBezTo>
                    <a:pt x="11312" y="91145"/>
                    <a:pt x="6049" y="75354"/>
                    <a:pt x="6049" y="59563"/>
                  </a:cubicBezTo>
                  <a:cubicBezTo>
                    <a:pt x="6049" y="43772"/>
                    <a:pt x="11312" y="28858"/>
                    <a:pt x="21840" y="18331"/>
                  </a:cubicBezTo>
                </a:path>
              </a:pathLst>
            </a:custGeom>
            <a:solidFill>
              <a:srgbClr val="FFFFFF"/>
            </a:solidFill>
            <a:ln w="8756" cap="flat">
              <a:noFill/>
              <a:prstDash val="solid"/>
              <a:miter/>
            </a:ln>
          </p:spPr>
          <p:txBody>
            <a:bodyPr rtlCol="0" anchor="ctr"/>
            <a:lstStyle/>
            <a:p>
              <a:pPr eaLnBrk="1" hangingPunct="1"/>
              <a:endParaRPr lang="ru-RU" sz="1600" dirty="0">
                <a:solidFill>
                  <a:srgbClr val="000000"/>
                </a:solidFill>
                <a:latin typeface="Arial"/>
                <a:cs typeface="+mn-cs"/>
              </a:endParaRPr>
            </a:p>
          </p:txBody>
        </p:sp>
        <p:sp>
          <p:nvSpPr>
            <p:cNvPr id="87" name="Freeform: Shape 86">
              <a:extLst>
                <a:ext uri="{FF2B5EF4-FFF2-40B4-BE49-F238E27FC236}">
                  <a16:creationId xmlns="" xmlns:a16="http://schemas.microsoft.com/office/drawing/2014/main" id="{380CCC29-1652-440C-8B9B-32248C259CB7}"/>
                </a:ext>
              </a:extLst>
            </p:cNvPr>
            <p:cNvSpPr/>
            <p:nvPr/>
          </p:nvSpPr>
          <p:spPr>
            <a:xfrm>
              <a:off x="7433440" y="802920"/>
              <a:ext cx="96501" cy="114046"/>
            </a:xfrm>
            <a:custGeom>
              <a:avLst/>
              <a:gdLst>
                <a:gd name="connsiteX0" fmla="*/ 8680 w 96500"/>
                <a:gd name="connsiteY0" fmla="*/ 35876 h 114046"/>
                <a:gd name="connsiteX1" fmla="*/ 25349 w 96500"/>
                <a:gd name="connsiteY1" fmla="*/ 13067 h 114046"/>
                <a:gd name="connsiteX2" fmla="*/ 54299 w 96500"/>
                <a:gd name="connsiteY2" fmla="*/ 6049 h 114046"/>
                <a:gd name="connsiteX3" fmla="*/ 82372 w 96500"/>
                <a:gd name="connsiteY3" fmla="*/ 12190 h 114046"/>
                <a:gd name="connsiteX4" fmla="*/ 96409 w 96500"/>
                <a:gd name="connsiteY4" fmla="*/ 34122 h 114046"/>
                <a:gd name="connsiteX5" fmla="*/ 75354 w 96500"/>
                <a:gd name="connsiteY5" fmla="*/ 56931 h 114046"/>
                <a:gd name="connsiteX6" fmla="*/ 75354 w 96500"/>
                <a:gd name="connsiteY6" fmla="*/ 56931 h 114046"/>
                <a:gd name="connsiteX7" fmla="*/ 92022 w 96500"/>
                <a:gd name="connsiteY7" fmla="*/ 64826 h 114046"/>
                <a:gd name="connsiteX8" fmla="*/ 98163 w 96500"/>
                <a:gd name="connsiteY8" fmla="*/ 82372 h 114046"/>
                <a:gd name="connsiteX9" fmla="*/ 84127 w 96500"/>
                <a:gd name="connsiteY9" fmla="*/ 106936 h 114046"/>
                <a:gd name="connsiteX10" fmla="*/ 52545 w 96500"/>
                <a:gd name="connsiteY10" fmla="*/ 113954 h 114046"/>
                <a:gd name="connsiteX11" fmla="*/ 18331 w 96500"/>
                <a:gd name="connsiteY11" fmla="*/ 105181 h 114046"/>
                <a:gd name="connsiteX12" fmla="*/ 6049 w 96500"/>
                <a:gd name="connsiteY12" fmla="*/ 83249 h 114046"/>
                <a:gd name="connsiteX13" fmla="*/ 27103 w 96500"/>
                <a:gd name="connsiteY13" fmla="*/ 79740 h 114046"/>
                <a:gd name="connsiteX14" fmla="*/ 32367 w 96500"/>
                <a:gd name="connsiteY14" fmla="*/ 90268 h 114046"/>
                <a:gd name="connsiteX15" fmla="*/ 50790 w 96500"/>
                <a:gd name="connsiteY15" fmla="*/ 97286 h 114046"/>
                <a:gd name="connsiteX16" fmla="*/ 66581 w 96500"/>
                <a:gd name="connsiteY16" fmla="*/ 93777 h 114046"/>
                <a:gd name="connsiteX17" fmla="*/ 72722 w 96500"/>
                <a:gd name="connsiteY17" fmla="*/ 82372 h 114046"/>
                <a:gd name="connsiteX18" fmla="*/ 68336 w 96500"/>
                <a:gd name="connsiteY18" fmla="*/ 71845 h 114046"/>
                <a:gd name="connsiteX19" fmla="*/ 51667 w 96500"/>
                <a:gd name="connsiteY19" fmla="*/ 67458 h 114046"/>
                <a:gd name="connsiteX20" fmla="*/ 41140 w 96500"/>
                <a:gd name="connsiteY20" fmla="*/ 67458 h 114046"/>
                <a:gd name="connsiteX21" fmla="*/ 41140 w 96500"/>
                <a:gd name="connsiteY21" fmla="*/ 51667 h 114046"/>
                <a:gd name="connsiteX22" fmla="*/ 51667 w 96500"/>
                <a:gd name="connsiteY22" fmla="*/ 51667 h 114046"/>
                <a:gd name="connsiteX23" fmla="*/ 64827 w 96500"/>
                <a:gd name="connsiteY23" fmla="*/ 49035 h 114046"/>
                <a:gd name="connsiteX24" fmla="*/ 71845 w 96500"/>
                <a:gd name="connsiteY24" fmla="*/ 37631 h 114046"/>
                <a:gd name="connsiteX25" fmla="*/ 67458 w 96500"/>
                <a:gd name="connsiteY25" fmla="*/ 28858 h 114046"/>
                <a:gd name="connsiteX26" fmla="*/ 52545 w 96500"/>
                <a:gd name="connsiteY26" fmla="*/ 24472 h 114046"/>
                <a:gd name="connsiteX27" fmla="*/ 34999 w 96500"/>
                <a:gd name="connsiteY27" fmla="*/ 29735 h 114046"/>
                <a:gd name="connsiteX28" fmla="*/ 27981 w 96500"/>
                <a:gd name="connsiteY28" fmla="*/ 42017 h 114046"/>
                <a:gd name="connsiteX29" fmla="*/ 8680 w 96500"/>
                <a:gd name="connsiteY29" fmla="*/ 35876 h 1140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96500" h="114046">
                  <a:moveTo>
                    <a:pt x="8680" y="35876"/>
                  </a:moveTo>
                  <a:cubicBezTo>
                    <a:pt x="11312" y="23594"/>
                    <a:pt x="19208" y="16576"/>
                    <a:pt x="25349" y="13067"/>
                  </a:cubicBezTo>
                  <a:cubicBezTo>
                    <a:pt x="28858" y="10435"/>
                    <a:pt x="38508" y="6049"/>
                    <a:pt x="54299" y="6049"/>
                  </a:cubicBezTo>
                  <a:cubicBezTo>
                    <a:pt x="64827" y="6049"/>
                    <a:pt x="74477" y="7803"/>
                    <a:pt x="82372" y="12190"/>
                  </a:cubicBezTo>
                  <a:cubicBezTo>
                    <a:pt x="93777" y="18331"/>
                    <a:pt x="96409" y="27981"/>
                    <a:pt x="96409" y="34122"/>
                  </a:cubicBezTo>
                  <a:cubicBezTo>
                    <a:pt x="96409" y="41140"/>
                    <a:pt x="92900" y="54299"/>
                    <a:pt x="75354" y="56931"/>
                  </a:cubicBezTo>
                  <a:lnTo>
                    <a:pt x="75354" y="56931"/>
                  </a:lnTo>
                  <a:cubicBezTo>
                    <a:pt x="81495" y="57808"/>
                    <a:pt x="88513" y="60440"/>
                    <a:pt x="92022" y="64826"/>
                  </a:cubicBezTo>
                  <a:cubicBezTo>
                    <a:pt x="95531" y="68336"/>
                    <a:pt x="98163" y="75354"/>
                    <a:pt x="98163" y="82372"/>
                  </a:cubicBezTo>
                  <a:cubicBezTo>
                    <a:pt x="98163" y="92899"/>
                    <a:pt x="92022" y="101672"/>
                    <a:pt x="84127" y="106936"/>
                  </a:cubicBezTo>
                  <a:cubicBezTo>
                    <a:pt x="74477" y="113077"/>
                    <a:pt x="62195" y="113954"/>
                    <a:pt x="52545" y="113954"/>
                  </a:cubicBezTo>
                  <a:cubicBezTo>
                    <a:pt x="42894" y="113954"/>
                    <a:pt x="28858" y="113077"/>
                    <a:pt x="18331" y="105181"/>
                  </a:cubicBezTo>
                  <a:cubicBezTo>
                    <a:pt x="13067" y="100795"/>
                    <a:pt x="7803" y="92899"/>
                    <a:pt x="6049" y="83249"/>
                  </a:cubicBezTo>
                  <a:lnTo>
                    <a:pt x="27103" y="79740"/>
                  </a:lnTo>
                  <a:cubicBezTo>
                    <a:pt x="27981" y="83249"/>
                    <a:pt x="29735" y="87636"/>
                    <a:pt x="32367" y="90268"/>
                  </a:cubicBezTo>
                  <a:cubicBezTo>
                    <a:pt x="37631" y="96409"/>
                    <a:pt x="45526" y="97286"/>
                    <a:pt x="50790" y="97286"/>
                  </a:cubicBezTo>
                  <a:cubicBezTo>
                    <a:pt x="56054" y="97286"/>
                    <a:pt x="61317" y="96409"/>
                    <a:pt x="66581" y="93777"/>
                  </a:cubicBezTo>
                  <a:cubicBezTo>
                    <a:pt x="70967" y="91145"/>
                    <a:pt x="72722" y="86758"/>
                    <a:pt x="72722" y="82372"/>
                  </a:cubicBezTo>
                  <a:cubicBezTo>
                    <a:pt x="72722" y="77986"/>
                    <a:pt x="71845" y="74477"/>
                    <a:pt x="68336" y="71845"/>
                  </a:cubicBezTo>
                  <a:cubicBezTo>
                    <a:pt x="63949" y="68336"/>
                    <a:pt x="57808" y="67458"/>
                    <a:pt x="51667" y="67458"/>
                  </a:cubicBezTo>
                  <a:lnTo>
                    <a:pt x="41140" y="67458"/>
                  </a:lnTo>
                  <a:lnTo>
                    <a:pt x="41140" y="51667"/>
                  </a:lnTo>
                  <a:lnTo>
                    <a:pt x="51667" y="51667"/>
                  </a:lnTo>
                  <a:cubicBezTo>
                    <a:pt x="56054" y="51667"/>
                    <a:pt x="61317" y="50790"/>
                    <a:pt x="64827" y="49035"/>
                  </a:cubicBezTo>
                  <a:cubicBezTo>
                    <a:pt x="69213" y="46404"/>
                    <a:pt x="71845" y="42894"/>
                    <a:pt x="71845" y="37631"/>
                  </a:cubicBezTo>
                  <a:cubicBezTo>
                    <a:pt x="71845" y="34122"/>
                    <a:pt x="70967" y="31490"/>
                    <a:pt x="67458" y="28858"/>
                  </a:cubicBezTo>
                  <a:cubicBezTo>
                    <a:pt x="63072" y="25349"/>
                    <a:pt x="56054" y="24472"/>
                    <a:pt x="52545" y="24472"/>
                  </a:cubicBezTo>
                  <a:cubicBezTo>
                    <a:pt x="48158" y="24472"/>
                    <a:pt x="41140" y="25349"/>
                    <a:pt x="34999" y="29735"/>
                  </a:cubicBezTo>
                  <a:cubicBezTo>
                    <a:pt x="32367" y="31490"/>
                    <a:pt x="29735" y="35876"/>
                    <a:pt x="27981" y="42017"/>
                  </a:cubicBezTo>
                  <a:lnTo>
                    <a:pt x="8680" y="35876"/>
                  </a:lnTo>
                  <a:close/>
                </a:path>
              </a:pathLst>
            </a:custGeom>
            <a:solidFill>
              <a:srgbClr val="FFFFFF"/>
            </a:solidFill>
            <a:ln w="8756" cap="flat">
              <a:noFill/>
              <a:prstDash val="solid"/>
              <a:miter/>
            </a:ln>
          </p:spPr>
          <p:txBody>
            <a:bodyPr rtlCol="0" anchor="ctr"/>
            <a:lstStyle/>
            <a:p>
              <a:pPr eaLnBrk="1" hangingPunct="1"/>
              <a:endParaRPr lang="ru-RU" sz="1600" dirty="0">
                <a:solidFill>
                  <a:srgbClr val="000000"/>
                </a:solidFill>
                <a:latin typeface="Arial"/>
                <a:cs typeface="+mn-cs"/>
              </a:endParaRPr>
            </a:p>
          </p:txBody>
        </p:sp>
        <p:sp>
          <p:nvSpPr>
            <p:cNvPr id="88" name="Freeform: Shape 87">
              <a:extLst>
                <a:ext uri="{FF2B5EF4-FFF2-40B4-BE49-F238E27FC236}">
                  <a16:creationId xmlns="" xmlns:a16="http://schemas.microsoft.com/office/drawing/2014/main" id="{F0582C5A-0A79-4B0D-886F-9C169642233F}"/>
                </a:ext>
              </a:extLst>
            </p:cNvPr>
            <p:cNvSpPr/>
            <p:nvPr/>
          </p:nvSpPr>
          <p:spPr>
            <a:xfrm>
              <a:off x="7546610" y="769583"/>
              <a:ext cx="122819" cy="149138"/>
            </a:xfrm>
            <a:custGeom>
              <a:avLst/>
              <a:gdLst>
                <a:gd name="connsiteX0" fmla="*/ 38508 w 122819"/>
                <a:gd name="connsiteY0" fmla="*/ 120095 h 149137"/>
                <a:gd name="connsiteX1" fmla="*/ 64827 w 122819"/>
                <a:gd name="connsiteY1" fmla="*/ 120095 h 149137"/>
                <a:gd name="connsiteX2" fmla="*/ 78863 w 122819"/>
                <a:gd name="connsiteY2" fmla="*/ 114831 h 149137"/>
                <a:gd name="connsiteX3" fmla="*/ 84127 w 122819"/>
                <a:gd name="connsiteY3" fmla="*/ 101672 h 149137"/>
                <a:gd name="connsiteX4" fmla="*/ 78863 w 122819"/>
                <a:gd name="connsiteY4" fmla="*/ 88513 h 149137"/>
                <a:gd name="connsiteX5" fmla="*/ 63949 w 122819"/>
                <a:gd name="connsiteY5" fmla="*/ 83249 h 149137"/>
                <a:gd name="connsiteX6" fmla="*/ 38508 w 122819"/>
                <a:gd name="connsiteY6" fmla="*/ 83249 h 149137"/>
                <a:gd name="connsiteX7" fmla="*/ 38508 w 122819"/>
                <a:gd name="connsiteY7" fmla="*/ 120095 h 149137"/>
                <a:gd name="connsiteX8" fmla="*/ 106059 w 122819"/>
                <a:gd name="connsiteY8" fmla="*/ 30613 h 149137"/>
                <a:gd name="connsiteX9" fmla="*/ 39385 w 122819"/>
                <a:gd name="connsiteY9" fmla="*/ 30613 h 149137"/>
                <a:gd name="connsiteX10" fmla="*/ 39385 w 122819"/>
                <a:gd name="connsiteY10" fmla="*/ 61317 h 149137"/>
                <a:gd name="connsiteX11" fmla="*/ 69213 w 122819"/>
                <a:gd name="connsiteY11" fmla="*/ 61317 h 149137"/>
                <a:gd name="connsiteX12" fmla="*/ 100795 w 122819"/>
                <a:gd name="connsiteY12" fmla="*/ 69213 h 149137"/>
                <a:gd name="connsiteX13" fmla="*/ 117463 w 122819"/>
                <a:gd name="connsiteY13" fmla="*/ 101672 h 149137"/>
                <a:gd name="connsiteX14" fmla="*/ 105182 w 122819"/>
                <a:gd name="connsiteY14" fmla="*/ 133254 h 149137"/>
                <a:gd name="connsiteX15" fmla="*/ 70967 w 122819"/>
                <a:gd name="connsiteY15" fmla="*/ 144659 h 149137"/>
                <a:gd name="connsiteX16" fmla="*/ 6049 w 122819"/>
                <a:gd name="connsiteY16" fmla="*/ 144659 h 149137"/>
                <a:gd name="connsiteX17" fmla="*/ 6049 w 122819"/>
                <a:gd name="connsiteY17" fmla="*/ 6049 h 149137"/>
                <a:gd name="connsiteX18" fmla="*/ 105182 w 122819"/>
                <a:gd name="connsiteY18" fmla="*/ 6049 h 149137"/>
                <a:gd name="connsiteX19" fmla="*/ 105182 w 122819"/>
                <a:gd name="connsiteY19" fmla="*/ 30613 h 1491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22819" h="149137">
                  <a:moveTo>
                    <a:pt x="38508" y="120095"/>
                  </a:moveTo>
                  <a:lnTo>
                    <a:pt x="64827" y="120095"/>
                  </a:lnTo>
                  <a:cubicBezTo>
                    <a:pt x="70090" y="120095"/>
                    <a:pt x="74477" y="120095"/>
                    <a:pt x="78863" y="114831"/>
                  </a:cubicBezTo>
                  <a:cubicBezTo>
                    <a:pt x="83249" y="110445"/>
                    <a:pt x="84127" y="105181"/>
                    <a:pt x="84127" y="101672"/>
                  </a:cubicBezTo>
                  <a:cubicBezTo>
                    <a:pt x="84127" y="97286"/>
                    <a:pt x="83249" y="92899"/>
                    <a:pt x="78863" y="88513"/>
                  </a:cubicBezTo>
                  <a:cubicBezTo>
                    <a:pt x="74477" y="84127"/>
                    <a:pt x="68336" y="83249"/>
                    <a:pt x="63949" y="83249"/>
                  </a:cubicBezTo>
                  <a:lnTo>
                    <a:pt x="38508" y="83249"/>
                  </a:lnTo>
                  <a:lnTo>
                    <a:pt x="38508" y="120095"/>
                  </a:lnTo>
                  <a:close/>
                  <a:moveTo>
                    <a:pt x="106059" y="30613"/>
                  </a:moveTo>
                  <a:lnTo>
                    <a:pt x="39385" y="30613"/>
                  </a:lnTo>
                  <a:lnTo>
                    <a:pt x="39385" y="61317"/>
                  </a:lnTo>
                  <a:lnTo>
                    <a:pt x="69213" y="61317"/>
                  </a:lnTo>
                  <a:cubicBezTo>
                    <a:pt x="79740" y="61317"/>
                    <a:pt x="90268" y="62195"/>
                    <a:pt x="100795" y="69213"/>
                  </a:cubicBezTo>
                  <a:cubicBezTo>
                    <a:pt x="111322" y="76231"/>
                    <a:pt x="117463" y="86758"/>
                    <a:pt x="117463" y="101672"/>
                  </a:cubicBezTo>
                  <a:cubicBezTo>
                    <a:pt x="117463" y="115709"/>
                    <a:pt x="112200" y="126236"/>
                    <a:pt x="105182" y="133254"/>
                  </a:cubicBezTo>
                  <a:cubicBezTo>
                    <a:pt x="94654" y="143782"/>
                    <a:pt x="83249" y="144659"/>
                    <a:pt x="70967" y="144659"/>
                  </a:cubicBezTo>
                  <a:lnTo>
                    <a:pt x="6049" y="144659"/>
                  </a:lnTo>
                  <a:lnTo>
                    <a:pt x="6049" y="6049"/>
                  </a:lnTo>
                  <a:lnTo>
                    <a:pt x="105182" y="6049"/>
                  </a:lnTo>
                  <a:lnTo>
                    <a:pt x="105182" y="30613"/>
                  </a:lnTo>
                  <a:close/>
                </a:path>
              </a:pathLst>
            </a:custGeom>
            <a:solidFill>
              <a:srgbClr val="FFFFFF"/>
            </a:solidFill>
            <a:ln w="8756" cap="flat">
              <a:noFill/>
              <a:prstDash val="solid"/>
              <a:miter/>
            </a:ln>
          </p:spPr>
          <p:txBody>
            <a:bodyPr rtlCol="0" anchor="ctr"/>
            <a:lstStyle/>
            <a:p>
              <a:pPr eaLnBrk="1" hangingPunct="1"/>
              <a:endParaRPr lang="ru-RU" sz="1600" dirty="0">
                <a:solidFill>
                  <a:srgbClr val="000000"/>
                </a:solidFill>
                <a:latin typeface="Arial"/>
                <a:cs typeface="+mn-cs"/>
              </a:endParaRPr>
            </a:p>
          </p:txBody>
        </p:sp>
        <p:sp>
          <p:nvSpPr>
            <p:cNvPr id="89" name="Freeform: Shape 88">
              <a:extLst>
                <a:ext uri="{FF2B5EF4-FFF2-40B4-BE49-F238E27FC236}">
                  <a16:creationId xmlns="" xmlns:a16="http://schemas.microsoft.com/office/drawing/2014/main" id="{95182332-E7FE-4267-A3EF-B31376739746}"/>
                </a:ext>
              </a:extLst>
            </p:cNvPr>
            <p:cNvSpPr/>
            <p:nvPr/>
          </p:nvSpPr>
          <p:spPr>
            <a:xfrm>
              <a:off x="7670307" y="802920"/>
              <a:ext cx="105274" cy="114046"/>
            </a:xfrm>
            <a:custGeom>
              <a:avLst/>
              <a:gdLst>
                <a:gd name="connsiteX0" fmla="*/ 66581 w 105273"/>
                <a:gd name="connsiteY0" fmla="*/ 62195 h 114046"/>
                <a:gd name="connsiteX1" fmla="*/ 40263 w 105273"/>
                <a:gd name="connsiteY1" fmla="*/ 70967 h 114046"/>
                <a:gd name="connsiteX2" fmla="*/ 36754 w 105273"/>
                <a:gd name="connsiteY2" fmla="*/ 80618 h 114046"/>
                <a:gd name="connsiteX3" fmla="*/ 41140 w 105273"/>
                <a:gd name="connsiteY3" fmla="*/ 89390 h 114046"/>
                <a:gd name="connsiteX4" fmla="*/ 52545 w 105273"/>
                <a:gd name="connsiteY4" fmla="*/ 92899 h 114046"/>
                <a:gd name="connsiteX5" fmla="*/ 70090 w 105273"/>
                <a:gd name="connsiteY5" fmla="*/ 85004 h 114046"/>
                <a:gd name="connsiteX6" fmla="*/ 75354 w 105273"/>
                <a:gd name="connsiteY6" fmla="*/ 66581 h 114046"/>
                <a:gd name="connsiteX7" fmla="*/ 75354 w 105273"/>
                <a:gd name="connsiteY7" fmla="*/ 61317 h 114046"/>
                <a:gd name="connsiteX8" fmla="*/ 66581 w 105273"/>
                <a:gd name="connsiteY8" fmla="*/ 62195 h 114046"/>
                <a:gd name="connsiteX9" fmla="*/ 9558 w 105273"/>
                <a:gd name="connsiteY9" fmla="*/ 36753 h 114046"/>
                <a:gd name="connsiteX10" fmla="*/ 27103 w 105273"/>
                <a:gd name="connsiteY10" fmla="*/ 12190 h 114046"/>
                <a:gd name="connsiteX11" fmla="*/ 59563 w 105273"/>
                <a:gd name="connsiteY11" fmla="*/ 6049 h 114046"/>
                <a:gd name="connsiteX12" fmla="*/ 101672 w 105273"/>
                <a:gd name="connsiteY12" fmla="*/ 24472 h 114046"/>
                <a:gd name="connsiteX13" fmla="*/ 105181 w 105273"/>
                <a:gd name="connsiteY13" fmla="*/ 49035 h 114046"/>
                <a:gd name="connsiteX14" fmla="*/ 105181 w 105273"/>
                <a:gd name="connsiteY14" fmla="*/ 88513 h 114046"/>
                <a:gd name="connsiteX15" fmla="*/ 107813 w 105273"/>
                <a:gd name="connsiteY15" fmla="*/ 110445 h 114046"/>
                <a:gd name="connsiteX16" fmla="*/ 78863 w 105273"/>
                <a:gd name="connsiteY16" fmla="*/ 110445 h 114046"/>
                <a:gd name="connsiteX17" fmla="*/ 77108 w 105273"/>
                <a:gd name="connsiteY17" fmla="*/ 93777 h 114046"/>
                <a:gd name="connsiteX18" fmla="*/ 42894 w 105273"/>
                <a:gd name="connsiteY18" fmla="*/ 112200 h 114046"/>
                <a:gd name="connsiteX19" fmla="*/ 16576 w 105273"/>
                <a:gd name="connsiteY19" fmla="*/ 104304 h 114046"/>
                <a:gd name="connsiteX20" fmla="*/ 6049 w 105273"/>
                <a:gd name="connsiteY20" fmla="*/ 81495 h 114046"/>
                <a:gd name="connsiteX21" fmla="*/ 27981 w 105273"/>
                <a:gd name="connsiteY21" fmla="*/ 51667 h 114046"/>
                <a:gd name="connsiteX22" fmla="*/ 65704 w 105273"/>
                <a:gd name="connsiteY22" fmla="*/ 44649 h 114046"/>
                <a:gd name="connsiteX23" fmla="*/ 75354 w 105273"/>
                <a:gd name="connsiteY23" fmla="*/ 44649 h 114046"/>
                <a:gd name="connsiteX24" fmla="*/ 75354 w 105273"/>
                <a:gd name="connsiteY24" fmla="*/ 42017 h 114046"/>
                <a:gd name="connsiteX25" fmla="*/ 72722 w 105273"/>
                <a:gd name="connsiteY25" fmla="*/ 29735 h 114046"/>
                <a:gd name="connsiteX26" fmla="*/ 57808 w 105273"/>
                <a:gd name="connsiteY26" fmla="*/ 25349 h 114046"/>
                <a:gd name="connsiteX27" fmla="*/ 44649 w 105273"/>
                <a:gd name="connsiteY27" fmla="*/ 27981 h 114046"/>
                <a:gd name="connsiteX28" fmla="*/ 37631 w 105273"/>
                <a:gd name="connsiteY28" fmla="*/ 38508 h 114046"/>
                <a:gd name="connsiteX29" fmla="*/ 9558 w 105273"/>
                <a:gd name="connsiteY29" fmla="*/ 36753 h 1140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105273" h="114046">
                  <a:moveTo>
                    <a:pt x="66581" y="62195"/>
                  </a:moveTo>
                  <a:cubicBezTo>
                    <a:pt x="56054" y="63072"/>
                    <a:pt x="46404" y="63949"/>
                    <a:pt x="40263" y="70967"/>
                  </a:cubicBezTo>
                  <a:cubicBezTo>
                    <a:pt x="38508" y="72722"/>
                    <a:pt x="36754" y="76231"/>
                    <a:pt x="36754" y="80618"/>
                  </a:cubicBezTo>
                  <a:cubicBezTo>
                    <a:pt x="36754" y="85004"/>
                    <a:pt x="39385" y="88513"/>
                    <a:pt x="41140" y="89390"/>
                  </a:cubicBezTo>
                  <a:cubicBezTo>
                    <a:pt x="43772" y="92022"/>
                    <a:pt x="48158" y="92899"/>
                    <a:pt x="52545" y="92899"/>
                  </a:cubicBezTo>
                  <a:cubicBezTo>
                    <a:pt x="58686" y="92899"/>
                    <a:pt x="65704" y="90268"/>
                    <a:pt x="70090" y="85004"/>
                  </a:cubicBezTo>
                  <a:cubicBezTo>
                    <a:pt x="70967" y="84127"/>
                    <a:pt x="75354" y="77986"/>
                    <a:pt x="75354" y="66581"/>
                  </a:cubicBezTo>
                  <a:lnTo>
                    <a:pt x="75354" y="61317"/>
                  </a:lnTo>
                  <a:lnTo>
                    <a:pt x="66581" y="62195"/>
                  </a:lnTo>
                  <a:close/>
                  <a:moveTo>
                    <a:pt x="9558" y="36753"/>
                  </a:moveTo>
                  <a:cubicBezTo>
                    <a:pt x="13067" y="22717"/>
                    <a:pt x="21840" y="15699"/>
                    <a:pt x="27103" y="12190"/>
                  </a:cubicBezTo>
                  <a:cubicBezTo>
                    <a:pt x="34999" y="7803"/>
                    <a:pt x="45526" y="6049"/>
                    <a:pt x="59563" y="6049"/>
                  </a:cubicBezTo>
                  <a:cubicBezTo>
                    <a:pt x="76231" y="6049"/>
                    <a:pt x="93777" y="8681"/>
                    <a:pt x="101672" y="24472"/>
                  </a:cubicBezTo>
                  <a:cubicBezTo>
                    <a:pt x="106059" y="32367"/>
                    <a:pt x="105181" y="42017"/>
                    <a:pt x="105181" y="49035"/>
                  </a:cubicBezTo>
                  <a:lnTo>
                    <a:pt x="105181" y="88513"/>
                  </a:lnTo>
                  <a:cubicBezTo>
                    <a:pt x="105181" y="96409"/>
                    <a:pt x="106059" y="104304"/>
                    <a:pt x="107813" y="110445"/>
                  </a:cubicBezTo>
                  <a:lnTo>
                    <a:pt x="78863" y="110445"/>
                  </a:lnTo>
                  <a:cubicBezTo>
                    <a:pt x="77986" y="106059"/>
                    <a:pt x="77108" y="100795"/>
                    <a:pt x="77108" y="93777"/>
                  </a:cubicBezTo>
                  <a:cubicBezTo>
                    <a:pt x="73599" y="100795"/>
                    <a:pt x="63949" y="112200"/>
                    <a:pt x="42894" y="112200"/>
                  </a:cubicBezTo>
                  <a:cubicBezTo>
                    <a:pt x="33244" y="112200"/>
                    <a:pt x="23594" y="109568"/>
                    <a:pt x="16576" y="104304"/>
                  </a:cubicBezTo>
                  <a:cubicBezTo>
                    <a:pt x="10435" y="99040"/>
                    <a:pt x="6049" y="90268"/>
                    <a:pt x="6049" y="81495"/>
                  </a:cubicBezTo>
                  <a:cubicBezTo>
                    <a:pt x="6049" y="70967"/>
                    <a:pt x="10435" y="58686"/>
                    <a:pt x="27981" y="51667"/>
                  </a:cubicBezTo>
                  <a:cubicBezTo>
                    <a:pt x="39385" y="47281"/>
                    <a:pt x="57808" y="45526"/>
                    <a:pt x="65704" y="44649"/>
                  </a:cubicBezTo>
                  <a:lnTo>
                    <a:pt x="75354" y="44649"/>
                  </a:lnTo>
                  <a:lnTo>
                    <a:pt x="75354" y="42017"/>
                  </a:lnTo>
                  <a:cubicBezTo>
                    <a:pt x="75354" y="39385"/>
                    <a:pt x="75354" y="33244"/>
                    <a:pt x="72722" y="29735"/>
                  </a:cubicBezTo>
                  <a:cubicBezTo>
                    <a:pt x="69213" y="25349"/>
                    <a:pt x="61317" y="25349"/>
                    <a:pt x="57808" y="25349"/>
                  </a:cubicBezTo>
                  <a:cubicBezTo>
                    <a:pt x="53422" y="25349"/>
                    <a:pt x="48158" y="25349"/>
                    <a:pt x="44649" y="27981"/>
                  </a:cubicBezTo>
                  <a:cubicBezTo>
                    <a:pt x="42017" y="29735"/>
                    <a:pt x="38508" y="33244"/>
                    <a:pt x="37631" y="38508"/>
                  </a:cubicBezTo>
                  <a:lnTo>
                    <a:pt x="9558" y="36753"/>
                  </a:lnTo>
                  <a:close/>
                </a:path>
              </a:pathLst>
            </a:custGeom>
            <a:solidFill>
              <a:srgbClr val="FFFFFF"/>
            </a:solidFill>
            <a:ln w="8756" cap="flat">
              <a:noFill/>
              <a:prstDash val="solid"/>
              <a:miter/>
            </a:ln>
          </p:spPr>
          <p:txBody>
            <a:bodyPr rtlCol="0" anchor="ctr"/>
            <a:lstStyle/>
            <a:p>
              <a:pPr eaLnBrk="1" hangingPunct="1"/>
              <a:endParaRPr lang="ru-RU" sz="1600" dirty="0">
                <a:solidFill>
                  <a:srgbClr val="000000"/>
                </a:solidFill>
                <a:latin typeface="Arial"/>
                <a:cs typeface="+mn-cs"/>
              </a:endParaRPr>
            </a:p>
          </p:txBody>
        </p:sp>
        <p:sp>
          <p:nvSpPr>
            <p:cNvPr id="90" name="Freeform: Shape 89">
              <a:extLst>
                <a:ext uri="{FF2B5EF4-FFF2-40B4-BE49-F238E27FC236}">
                  <a16:creationId xmlns="" xmlns:a16="http://schemas.microsoft.com/office/drawing/2014/main" id="{8163A393-9B3D-4717-989C-74AD91276174}"/>
                </a:ext>
              </a:extLst>
            </p:cNvPr>
            <p:cNvSpPr/>
            <p:nvPr/>
          </p:nvSpPr>
          <p:spPr>
            <a:xfrm>
              <a:off x="7793126" y="804675"/>
              <a:ext cx="96501" cy="114046"/>
            </a:xfrm>
            <a:custGeom>
              <a:avLst/>
              <a:gdLst>
                <a:gd name="connsiteX0" fmla="*/ 35876 w 96500"/>
                <a:gd name="connsiteY0" fmla="*/ 6049 h 114046"/>
                <a:gd name="connsiteX1" fmla="*/ 35876 w 96500"/>
                <a:gd name="connsiteY1" fmla="*/ 44649 h 114046"/>
                <a:gd name="connsiteX2" fmla="*/ 68336 w 96500"/>
                <a:gd name="connsiteY2" fmla="*/ 44649 h 114046"/>
                <a:gd name="connsiteX3" fmla="*/ 68336 w 96500"/>
                <a:gd name="connsiteY3" fmla="*/ 6049 h 114046"/>
                <a:gd name="connsiteX4" fmla="*/ 99040 w 96500"/>
                <a:gd name="connsiteY4" fmla="*/ 6049 h 114046"/>
                <a:gd name="connsiteX5" fmla="*/ 99040 w 96500"/>
                <a:gd name="connsiteY5" fmla="*/ 109568 h 114046"/>
                <a:gd name="connsiteX6" fmla="*/ 68336 w 96500"/>
                <a:gd name="connsiteY6" fmla="*/ 109568 h 114046"/>
                <a:gd name="connsiteX7" fmla="*/ 68336 w 96500"/>
                <a:gd name="connsiteY7" fmla="*/ 66581 h 114046"/>
                <a:gd name="connsiteX8" fmla="*/ 35876 w 96500"/>
                <a:gd name="connsiteY8" fmla="*/ 66581 h 114046"/>
                <a:gd name="connsiteX9" fmla="*/ 35876 w 96500"/>
                <a:gd name="connsiteY9" fmla="*/ 109568 h 114046"/>
                <a:gd name="connsiteX10" fmla="*/ 6049 w 96500"/>
                <a:gd name="connsiteY10" fmla="*/ 109568 h 114046"/>
                <a:gd name="connsiteX11" fmla="*/ 6049 w 96500"/>
                <a:gd name="connsiteY11" fmla="*/ 6049 h 1140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96500" h="114046">
                  <a:moveTo>
                    <a:pt x="35876" y="6049"/>
                  </a:moveTo>
                  <a:lnTo>
                    <a:pt x="35876" y="44649"/>
                  </a:lnTo>
                  <a:lnTo>
                    <a:pt x="68336" y="44649"/>
                  </a:lnTo>
                  <a:lnTo>
                    <a:pt x="68336" y="6049"/>
                  </a:lnTo>
                  <a:lnTo>
                    <a:pt x="99040" y="6049"/>
                  </a:lnTo>
                  <a:lnTo>
                    <a:pt x="99040" y="109568"/>
                  </a:lnTo>
                  <a:lnTo>
                    <a:pt x="68336" y="109568"/>
                  </a:lnTo>
                  <a:lnTo>
                    <a:pt x="68336" y="66581"/>
                  </a:lnTo>
                  <a:lnTo>
                    <a:pt x="35876" y="66581"/>
                  </a:lnTo>
                  <a:lnTo>
                    <a:pt x="35876" y="109568"/>
                  </a:lnTo>
                  <a:lnTo>
                    <a:pt x="6049" y="109568"/>
                  </a:lnTo>
                  <a:lnTo>
                    <a:pt x="6049" y="6049"/>
                  </a:lnTo>
                  <a:close/>
                </a:path>
              </a:pathLst>
            </a:custGeom>
            <a:solidFill>
              <a:srgbClr val="FFFFFF"/>
            </a:solidFill>
            <a:ln w="8756" cap="flat">
              <a:noFill/>
              <a:prstDash val="solid"/>
              <a:miter/>
            </a:ln>
          </p:spPr>
          <p:txBody>
            <a:bodyPr rtlCol="0" anchor="ctr"/>
            <a:lstStyle/>
            <a:p>
              <a:pPr eaLnBrk="1" hangingPunct="1"/>
              <a:endParaRPr lang="ru-RU" sz="1600" dirty="0">
                <a:solidFill>
                  <a:srgbClr val="000000"/>
                </a:solidFill>
                <a:latin typeface="Arial"/>
                <a:cs typeface="+mn-cs"/>
              </a:endParaRPr>
            </a:p>
          </p:txBody>
        </p:sp>
        <p:sp>
          <p:nvSpPr>
            <p:cNvPr id="91" name="Freeform: Shape 90">
              <a:extLst>
                <a:ext uri="{FF2B5EF4-FFF2-40B4-BE49-F238E27FC236}">
                  <a16:creationId xmlns="" xmlns:a16="http://schemas.microsoft.com/office/drawing/2014/main" id="{9081B07F-7C9F-4A7D-B151-1B04537A8E09}"/>
                </a:ext>
              </a:extLst>
            </p:cNvPr>
            <p:cNvSpPr/>
            <p:nvPr/>
          </p:nvSpPr>
          <p:spPr>
            <a:xfrm>
              <a:off x="7910682" y="804675"/>
              <a:ext cx="105274" cy="114046"/>
            </a:xfrm>
            <a:custGeom>
              <a:avLst/>
              <a:gdLst>
                <a:gd name="connsiteX0" fmla="*/ 34999 w 105273"/>
                <a:gd name="connsiteY0" fmla="*/ 6049 h 114046"/>
                <a:gd name="connsiteX1" fmla="*/ 34999 w 105273"/>
                <a:gd name="connsiteY1" fmla="*/ 45526 h 114046"/>
                <a:gd name="connsiteX2" fmla="*/ 42894 w 105273"/>
                <a:gd name="connsiteY2" fmla="*/ 45526 h 114046"/>
                <a:gd name="connsiteX3" fmla="*/ 57808 w 105273"/>
                <a:gd name="connsiteY3" fmla="*/ 36753 h 114046"/>
                <a:gd name="connsiteX4" fmla="*/ 65704 w 105273"/>
                <a:gd name="connsiteY4" fmla="*/ 13944 h 114046"/>
                <a:gd name="connsiteX5" fmla="*/ 75354 w 105273"/>
                <a:gd name="connsiteY5" fmla="*/ 6049 h 114046"/>
                <a:gd name="connsiteX6" fmla="*/ 99918 w 105273"/>
                <a:gd name="connsiteY6" fmla="*/ 6049 h 114046"/>
                <a:gd name="connsiteX7" fmla="*/ 92022 w 105273"/>
                <a:gd name="connsiteY7" fmla="*/ 17453 h 114046"/>
                <a:gd name="connsiteX8" fmla="*/ 84127 w 105273"/>
                <a:gd name="connsiteY8" fmla="*/ 39385 h 114046"/>
                <a:gd name="connsiteX9" fmla="*/ 67458 w 105273"/>
                <a:gd name="connsiteY9" fmla="*/ 53422 h 114046"/>
                <a:gd name="connsiteX10" fmla="*/ 67458 w 105273"/>
                <a:gd name="connsiteY10" fmla="*/ 53422 h 114046"/>
                <a:gd name="connsiteX11" fmla="*/ 83249 w 105273"/>
                <a:gd name="connsiteY11" fmla="*/ 63072 h 114046"/>
                <a:gd name="connsiteX12" fmla="*/ 90268 w 105273"/>
                <a:gd name="connsiteY12" fmla="*/ 79740 h 114046"/>
                <a:gd name="connsiteX13" fmla="*/ 97286 w 105273"/>
                <a:gd name="connsiteY13" fmla="*/ 97286 h 114046"/>
                <a:gd name="connsiteX14" fmla="*/ 104304 w 105273"/>
                <a:gd name="connsiteY14" fmla="*/ 108690 h 114046"/>
                <a:gd name="connsiteX15" fmla="*/ 76231 w 105273"/>
                <a:gd name="connsiteY15" fmla="*/ 108690 h 114046"/>
                <a:gd name="connsiteX16" fmla="*/ 64827 w 105273"/>
                <a:gd name="connsiteY16" fmla="*/ 93777 h 114046"/>
                <a:gd name="connsiteX17" fmla="*/ 59563 w 105273"/>
                <a:gd name="connsiteY17" fmla="*/ 77986 h 114046"/>
                <a:gd name="connsiteX18" fmla="*/ 57808 w 105273"/>
                <a:gd name="connsiteY18" fmla="*/ 74477 h 114046"/>
                <a:gd name="connsiteX19" fmla="*/ 44649 w 105273"/>
                <a:gd name="connsiteY19" fmla="*/ 64826 h 114046"/>
                <a:gd name="connsiteX20" fmla="*/ 35876 w 105273"/>
                <a:gd name="connsiteY20" fmla="*/ 64826 h 114046"/>
                <a:gd name="connsiteX21" fmla="*/ 35876 w 105273"/>
                <a:gd name="connsiteY21" fmla="*/ 107813 h 114046"/>
                <a:gd name="connsiteX22" fmla="*/ 6049 w 105273"/>
                <a:gd name="connsiteY22" fmla="*/ 107813 h 114046"/>
                <a:gd name="connsiteX23" fmla="*/ 6049 w 105273"/>
                <a:gd name="connsiteY23" fmla="*/ 6049 h 114046"/>
                <a:gd name="connsiteX24" fmla="*/ 34999 w 105273"/>
                <a:gd name="connsiteY24" fmla="*/ 6049 h 1140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105273" h="114046">
                  <a:moveTo>
                    <a:pt x="34999" y="6049"/>
                  </a:moveTo>
                  <a:lnTo>
                    <a:pt x="34999" y="45526"/>
                  </a:lnTo>
                  <a:lnTo>
                    <a:pt x="42894" y="45526"/>
                  </a:lnTo>
                  <a:cubicBezTo>
                    <a:pt x="51667" y="45526"/>
                    <a:pt x="55177" y="41140"/>
                    <a:pt x="57808" y="36753"/>
                  </a:cubicBezTo>
                  <a:cubicBezTo>
                    <a:pt x="62195" y="27981"/>
                    <a:pt x="62195" y="20962"/>
                    <a:pt x="65704" y="13944"/>
                  </a:cubicBezTo>
                  <a:cubicBezTo>
                    <a:pt x="68336" y="8681"/>
                    <a:pt x="72722" y="6926"/>
                    <a:pt x="75354" y="6049"/>
                  </a:cubicBezTo>
                  <a:lnTo>
                    <a:pt x="99918" y="6049"/>
                  </a:lnTo>
                  <a:cubicBezTo>
                    <a:pt x="96409" y="9558"/>
                    <a:pt x="93777" y="13944"/>
                    <a:pt x="92022" y="17453"/>
                  </a:cubicBezTo>
                  <a:cubicBezTo>
                    <a:pt x="88513" y="24472"/>
                    <a:pt x="85881" y="34999"/>
                    <a:pt x="84127" y="39385"/>
                  </a:cubicBezTo>
                  <a:cubicBezTo>
                    <a:pt x="81495" y="45526"/>
                    <a:pt x="77986" y="52545"/>
                    <a:pt x="67458" y="53422"/>
                  </a:cubicBezTo>
                  <a:lnTo>
                    <a:pt x="67458" y="53422"/>
                  </a:lnTo>
                  <a:cubicBezTo>
                    <a:pt x="72722" y="54299"/>
                    <a:pt x="78863" y="56931"/>
                    <a:pt x="83249" y="63072"/>
                  </a:cubicBezTo>
                  <a:cubicBezTo>
                    <a:pt x="85881" y="66581"/>
                    <a:pt x="87636" y="71845"/>
                    <a:pt x="90268" y="79740"/>
                  </a:cubicBezTo>
                  <a:cubicBezTo>
                    <a:pt x="92900" y="87636"/>
                    <a:pt x="94654" y="90268"/>
                    <a:pt x="97286" y="97286"/>
                  </a:cubicBezTo>
                  <a:cubicBezTo>
                    <a:pt x="99041" y="101672"/>
                    <a:pt x="100795" y="105181"/>
                    <a:pt x="104304" y="108690"/>
                  </a:cubicBezTo>
                  <a:lnTo>
                    <a:pt x="76231" y="108690"/>
                  </a:lnTo>
                  <a:cubicBezTo>
                    <a:pt x="71845" y="106936"/>
                    <a:pt x="68336" y="104304"/>
                    <a:pt x="64827" y="93777"/>
                  </a:cubicBezTo>
                  <a:cubicBezTo>
                    <a:pt x="62195" y="85881"/>
                    <a:pt x="61317" y="83249"/>
                    <a:pt x="59563" y="77986"/>
                  </a:cubicBezTo>
                  <a:lnTo>
                    <a:pt x="57808" y="74477"/>
                  </a:lnTo>
                  <a:cubicBezTo>
                    <a:pt x="55177" y="66581"/>
                    <a:pt x="50790" y="64826"/>
                    <a:pt x="44649" y="64826"/>
                  </a:cubicBezTo>
                  <a:lnTo>
                    <a:pt x="35876" y="64826"/>
                  </a:lnTo>
                  <a:lnTo>
                    <a:pt x="35876" y="107813"/>
                  </a:lnTo>
                  <a:lnTo>
                    <a:pt x="6049" y="107813"/>
                  </a:lnTo>
                  <a:lnTo>
                    <a:pt x="6049" y="6049"/>
                  </a:lnTo>
                  <a:lnTo>
                    <a:pt x="34999" y="6049"/>
                  </a:lnTo>
                  <a:close/>
                </a:path>
              </a:pathLst>
            </a:custGeom>
            <a:solidFill>
              <a:srgbClr val="FFFFFF"/>
            </a:solidFill>
            <a:ln w="8756" cap="flat">
              <a:noFill/>
              <a:prstDash val="solid"/>
              <a:miter/>
            </a:ln>
          </p:spPr>
          <p:txBody>
            <a:bodyPr rtlCol="0" anchor="ctr"/>
            <a:lstStyle/>
            <a:p>
              <a:pPr eaLnBrk="1" hangingPunct="1"/>
              <a:endParaRPr lang="ru-RU" sz="1600" dirty="0">
                <a:solidFill>
                  <a:srgbClr val="000000"/>
                </a:solidFill>
                <a:latin typeface="Arial"/>
                <a:cs typeface="+mn-cs"/>
              </a:endParaRPr>
            </a:p>
          </p:txBody>
        </p:sp>
        <p:sp>
          <p:nvSpPr>
            <p:cNvPr id="92" name="Freeform: Shape 91">
              <a:extLst>
                <a:ext uri="{FF2B5EF4-FFF2-40B4-BE49-F238E27FC236}">
                  <a16:creationId xmlns="" xmlns:a16="http://schemas.microsoft.com/office/drawing/2014/main" id="{369C9C7F-0784-49FF-B592-D3C913E1B752}"/>
                </a:ext>
              </a:extLst>
            </p:cNvPr>
            <p:cNvSpPr/>
            <p:nvPr/>
          </p:nvSpPr>
          <p:spPr>
            <a:xfrm>
              <a:off x="6149978" y="766074"/>
              <a:ext cx="52637" cy="87728"/>
            </a:xfrm>
            <a:custGeom>
              <a:avLst/>
              <a:gdLst>
                <a:gd name="connsiteX0" fmla="*/ 6049 w 52636"/>
                <a:gd name="connsiteY0" fmla="*/ 82372 h 87728"/>
                <a:gd name="connsiteX1" fmla="*/ 52545 w 52636"/>
                <a:gd name="connsiteY1" fmla="*/ 36753 h 87728"/>
                <a:gd name="connsiteX2" fmla="*/ 52545 w 52636"/>
                <a:gd name="connsiteY2" fmla="*/ 6049 h 87728"/>
                <a:gd name="connsiteX3" fmla="*/ 6049 w 52636"/>
                <a:gd name="connsiteY3" fmla="*/ 51667 h 877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2636" h="87728">
                  <a:moveTo>
                    <a:pt x="6049" y="82372"/>
                  </a:moveTo>
                  <a:lnTo>
                    <a:pt x="52545" y="36753"/>
                  </a:lnTo>
                  <a:lnTo>
                    <a:pt x="52545" y="6049"/>
                  </a:lnTo>
                  <a:lnTo>
                    <a:pt x="6049" y="51667"/>
                  </a:lnTo>
                  <a:close/>
                </a:path>
              </a:pathLst>
            </a:custGeom>
            <a:solidFill>
              <a:srgbClr val="FFCB05"/>
            </a:solidFill>
            <a:ln w="8756" cap="flat">
              <a:noFill/>
              <a:prstDash val="solid"/>
              <a:miter/>
            </a:ln>
          </p:spPr>
          <p:txBody>
            <a:bodyPr rtlCol="0" anchor="ctr"/>
            <a:lstStyle/>
            <a:p>
              <a:pPr eaLnBrk="1" hangingPunct="1"/>
              <a:endParaRPr lang="ru-RU" sz="1600" dirty="0">
                <a:solidFill>
                  <a:srgbClr val="000000"/>
                </a:solidFill>
                <a:latin typeface="Arial"/>
                <a:cs typeface="+mn-cs"/>
              </a:endParaRPr>
            </a:p>
          </p:txBody>
        </p:sp>
        <p:sp>
          <p:nvSpPr>
            <p:cNvPr id="93" name="Freeform: Shape 92">
              <a:extLst>
                <a:ext uri="{FF2B5EF4-FFF2-40B4-BE49-F238E27FC236}">
                  <a16:creationId xmlns="" xmlns:a16="http://schemas.microsoft.com/office/drawing/2014/main" id="{9280E741-DA8F-4B1A-8879-9E153829E0B1}"/>
                </a:ext>
              </a:extLst>
            </p:cNvPr>
            <p:cNvSpPr/>
            <p:nvPr/>
          </p:nvSpPr>
          <p:spPr>
            <a:xfrm>
              <a:off x="6149978" y="652905"/>
              <a:ext cx="52637" cy="78955"/>
            </a:xfrm>
            <a:custGeom>
              <a:avLst/>
              <a:gdLst>
                <a:gd name="connsiteX0" fmla="*/ 6049 w 52636"/>
                <a:gd name="connsiteY0" fmla="*/ 80618 h 78955"/>
                <a:gd name="connsiteX1" fmla="*/ 52545 w 52636"/>
                <a:gd name="connsiteY1" fmla="*/ 34999 h 78955"/>
                <a:gd name="connsiteX2" fmla="*/ 52545 w 52636"/>
                <a:gd name="connsiteY2" fmla="*/ 6049 h 78955"/>
                <a:gd name="connsiteX3" fmla="*/ 6049 w 52636"/>
                <a:gd name="connsiteY3" fmla="*/ 50790 h 789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2636" h="78955">
                  <a:moveTo>
                    <a:pt x="6049" y="80618"/>
                  </a:moveTo>
                  <a:lnTo>
                    <a:pt x="52545" y="34999"/>
                  </a:lnTo>
                  <a:lnTo>
                    <a:pt x="52545" y="6049"/>
                  </a:lnTo>
                  <a:lnTo>
                    <a:pt x="6049" y="50790"/>
                  </a:lnTo>
                  <a:close/>
                </a:path>
              </a:pathLst>
            </a:custGeom>
            <a:solidFill>
              <a:srgbClr val="FFCB05"/>
            </a:solidFill>
            <a:ln w="8756" cap="flat">
              <a:noFill/>
              <a:prstDash val="solid"/>
              <a:miter/>
            </a:ln>
          </p:spPr>
          <p:txBody>
            <a:bodyPr rtlCol="0" anchor="ctr"/>
            <a:lstStyle/>
            <a:p>
              <a:pPr eaLnBrk="1" hangingPunct="1"/>
              <a:endParaRPr lang="ru-RU" sz="1600" dirty="0">
                <a:solidFill>
                  <a:srgbClr val="000000"/>
                </a:solidFill>
                <a:latin typeface="Arial"/>
                <a:cs typeface="+mn-cs"/>
              </a:endParaRPr>
            </a:p>
          </p:txBody>
        </p:sp>
        <p:sp>
          <p:nvSpPr>
            <p:cNvPr id="94" name="Freeform: Shape 93">
              <a:extLst>
                <a:ext uri="{FF2B5EF4-FFF2-40B4-BE49-F238E27FC236}">
                  <a16:creationId xmlns="" xmlns:a16="http://schemas.microsoft.com/office/drawing/2014/main" id="{D555F686-D6E3-4AAB-B616-0986F0A0C066}"/>
                </a:ext>
              </a:extLst>
            </p:cNvPr>
            <p:cNvSpPr/>
            <p:nvPr/>
          </p:nvSpPr>
          <p:spPr>
            <a:xfrm>
              <a:off x="6149978" y="690628"/>
              <a:ext cx="52637" cy="78955"/>
            </a:xfrm>
            <a:custGeom>
              <a:avLst/>
              <a:gdLst>
                <a:gd name="connsiteX0" fmla="*/ 6049 w 52636"/>
                <a:gd name="connsiteY0" fmla="*/ 80618 h 78955"/>
                <a:gd name="connsiteX1" fmla="*/ 52545 w 52636"/>
                <a:gd name="connsiteY1" fmla="*/ 34999 h 78955"/>
                <a:gd name="connsiteX2" fmla="*/ 52545 w 52636"/>
                <a:gd name="connsiteY2" fmla="*/ 6049 h 78955"/>
                <a:gd name="connsiteX3" fmla="*/ 6049 w 52636"/>
                <a:gd name="connsiteY3" fmla="*/ 51667 h 789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2636" h="78955">
                  <a:moveTo>
                    <a:pt x="6049" y="80618"/>
                  </a:moveTo>
                  <a:lnTo>
                    <a:pt x="52545" y="34999"/>
                  </a:lnTo>
                  <a:lnTo>
                    <a:pt x="52545" y="6049"/>
                  </a:lnTo>
                  <a:lnTo>
                    <a:pt x="6049" y="51667"/>
                  </a:lnTo>
                  <a:close/>
                </a:path>
              </a:pathLst>
            </a:custGeom>
            <a:solidFill>
              <a:srgbClr val="FFCB05"/>
            </a:solidFill>
            <a:ln w="8756" cap="flat">
              <a:noFill/>
              <a:prstDash val="solid"/>
              <a:miter/>
            </a:ln>
          </p:spPr>
          <p:txBody>
            <a:bodyPr rtlCol="0" anchor="ctr"/>
            <a:lstStyle/>
            <a:p>
              <a:pPr eaLnBrk="1" hangingPunct="1"/>
              <a:endParaRPr lang="ru-RU" sz="1600" dirty="0">
                <a:solidFill>
                  <a:srgbClr val="000000"/>
                </a:solidFill>
                <a:latin typeface="Arial"/>
                <a:cs typeface="+mn-cs"/>
              </a:endParaRPr>
            </a:p>
          </p:txBody>
        </p:sp>
        <p:sp>
          <p:nvSpPr>
            <p:cNvPr id="95" name="Freeform: Shape 94">
              <a:extLst>
                <a:ext uri="{FF2B5EF4-FFF2-40B4-BE49-F238E27FC236}">
                  <a16:creationId xmlns="" xmlns:a16="http://schemas.microsoft.com/office/drawing/2014/main" id="{5EC852EB-AFCD-4D9F-9054-185C5949EC39}"/>
                </a:ext>
              </a:extLst>
            </p:cNvPr>
            <p:cNvSpPr/>
            <p:nvPr/>
          </p:nvSpPr>
          <p:spPr>
            <a:xfrm>
              <a:off x="6097341" y="574827"/>
              <a:ext cx="52637" cy="122819"/>
            </a:xfrm>
            <a:custGeom>
              <a:avLst/>
              <a:gdLst>
                <a:gd name="connsiteX0" fmla="*/ 45526 w 52636"/>
                <a:gd name="connsiteY0" fmla="*/ 84127 h 122819"/>
                <a:gd name="connsiteX1" fmla="*/ 39385 w 52636"/>
                <a:gd name="connsiteY1" fmla="*/ 77986 h 122819"/>
                <a:gd name="connsiteX2" fmla="*/ 39385 w 52636"/>
                <a:gd name="connsiteY2" fmla="*/ 6049 h 122819"/>
                <a:gd name="connsiteX3" fmla="*/ 32367 w 52636"/>
                <a:gd name="connsiteY3" fmla="*/ 6049 h 122819"/>
                <a:gd name="connsiteX4" fmla="*/ 32367 w 52636"/>
                <a:gd name="connsiteY4" fmla="*/ 70967 h 122819"/>
                <a:gd name="connsiteX5" fmla="*/ 26226 w 52636"/>
                <a:gd name="connsiteY5" fmla="*/ 65704 h 122819"/>
                <a:gd name="connsiteX6" fmla="*/ 26226 w 52636"/>
                <a:gd name="connsiteY6" fmla="*/ 6049 h 122819"/>
                <a:gd name="connsiteX7" fmla="*/ 19208 w 52636"/>
                <a:gd name="connsiteY7" fmla="*/ 6049 h 122819"/>
                <a:gd name="connsiteX8" fmla="*/ 19208 w 52636"/>
                <a:gd name="connsiteY8" fmla="*/ 58686 h 122819"/>
                <a:gd name="connsiteX9" fmla="*/ 13067 w 52636"/>
                <a:gd name="connsiteY9" fmla="*/ 52545 h 122819"/>
                <a:gd name="connsiteX10" fmla="*/ 13067 w 52636"/>
                <a:gd name="connsiteY10" fmla="*/ 6049 h 122819"/>
                <a:gd name="connsiteX11" fmla="*/ 6049 w 52636"/>
                <a:gd name="connsiteY11" fmla="*/ 6049 h 122819"/>
                <a:gd name="connsiteX12" fmla="*/ 6049 w 52636"/>
                <a:gd name="connsiteY12" fmla="*/ 74477 h 122819"/>
                <a:gd name="connsiteX13" fmla="*/ 52545 w 52636"/>
                <a:gd name="connsiteY13" fmla="*/ 120095 h 122819"/>
                <a:gd name="connsiteX14" fmla="*/ 52545 w 52636"/>
                <a:gd name="connsiteY14" fmla="*/ 6049 h 122819"/>
                <a:gd name="connsiteX15" fmla="*/ 45526 w 52636"/>
                <a:gd name="connsiteY15" fmla="*/ 6049 h 1228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52636" h="122819">
                  <a:moveTo>
                    <a:pt x="45526" y="84127"/>
                  </a:moveTo>
                  <a:lnTo>
                    <a:pt x="39385" y="77986"/>
                  </a:lnTo>
                  <a:lnTo>
                    <a:pt x="39385" y="6049"/>
                  </a:lnTo>
                  <a:lnTo>
                    <a:pt x="32367" y="6049"/>
                  </a:lnTo>
                  <a:lnTo>
                    <a:pt x="32367" y="70967"/>
                  </a:lnTo>
                  <a:lnTo>
                    <a:pt x="26226" y="65704"/>
                  </a:lnTo>
                  <a:lnTo>
                    <a:pt x="26226" y="6049"/>
                  </a:lnTo>
                  <a:lnTo>
                    <a:pt x="19208" y="6049"/>
                  </a:lnTo>
                  <a:lnTo>
                    <a:pt x="19208" y="58686"/>
                  </a:lnTo>
                  <a:lnTo>
                    <a:pt x="13067" y="52545"/>
                  </a:lnTo>
                  <a:lnTo>
                    <a:pt x="13067" y="6049"/>
                  </a:lnTo>
                  <a:lnTo>
                    <a:pt x="6049" y="6049"/>
                  </a:lnTo>
                  <a:lnTo>
                    <a:pt x="6049" y="74477"/>
                  </a:lnTo>
                  <a:lnTo>
                    <a:pt x="52545" y="120095"/>
                  </a:lnTo>
                  <a:lnTo>
                    <a:pt x="52545" y="6049"/>
                  </a:lnTo>
                  <a:lnTo>
                    <a:pt x="45526" y="6049"/>
                  </a:lnTo>
                  <a:close/>
                </a:path>
              </a:pathLst>
            </a:custGeom>
            <a:solidFill>
              <a:srgbClr val="FFCB05"/>
            </a:solidFill>
            <a:ln w="8756" cap="flat">
              <a:noFill/>
              <a:prstDash val="solid"/>
              <a:miter/>
            </a:ln>
          </p:spPr>
          <p:txBody>
            <a:bodyPr rtlCol="0" anchor="ctr"/>
            <a:lstStyle/>
            <a:p>
              <a:pPr eaLnBrk="1" hangingPunct="1"/>
              <a:endParaRPr lang="ru-RU" sz="1600" dirty="0">
                <a:solidFill>
                  <a:srgbClr val="000000"/>
                </a:solidFill>
                <a:latin typeface="Arial"/>
                <a:cs typeface="+mn-cs"/>
              </a:endParaRPr>
            </a:p>
          </p:txBody>
        </p:sp>
        <p:sp>
          <p:nvSpPr>
            <p:cNvPr id="96" name="Freeform: Shape 95">
              <a:extLst>
                <a:ext uri="{FF2B5EF4-FFF2-40B4-BE49-F238E27FC236}">
                  <a16:creationId xmlns="" xmlns:a16="http://schemas.microsoft.com/office/drawing/2014/main" id="{0AFA1CB3-F0EA-486D-A2B2-506929296FF5}"/>
                </a:ext>
              </a:extLst>
            </p:cNvPr>
            <p:cNvSpPr/>
            <p:nvPr/>
          </p:nvSpPr>
          <p:spPr>
            <a:xfrm>
              <a:off x="6149978" y="729228"/>
              <a:ext cx="52637" cy="78955"/>
            </a:xfrm>
            <a:custGeom>
              <a:avLst/>
              <a:gdLst>
                <a:gd name="connsiteX0" fmla="*/ 6049 w 52636"/>
                <a:gd name="connsiteY0" fmla="*/ 80618 h 78955"/>
                <a:gd name="connsiteX1" fmla="*/ 52545 w 52636"/>
                <a:gd name="connsiteY1" fmla="*/ 34999 h 78955"/>
                <a:gd name="connsiteX2" fmla="*/ 52545 w 52636"/>
                <a:gd name="connsiteY2" fmla="*/ 6049 h 78955"/>
                <a:gd name="connsiteX3" fmla="*/ 6049 w 52636"/>
                <a:gd name="connsiteY3" fmla="*/ 50790 h 789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2636" h="78955">
                  <a:moveTo>
                    <a:pt x="6049" y="80618"/>
                  </a:moveTo>
                  <a:lnTo>
                    <a:pt x="52545" y="34999"/>
                  </a:lnTo>
                  <a:lnTo>
                    <a:pt x="52545" y="6049"/>
                  </a:lnTo>
                  <a:lnTo>
                    <a:pt x="6049" y="50790"/>
                  </a:lnTo>
                  <a:close/>
                </a:path>
              </a:pathLst>
            </a:custGeom>
            <a:solidFill>
              <a:srgbClr val="FFCB05"/>
            </a:solidFill>
            <a:ln w="8756" cap="flat">
              <a:noFill/>
              <a:prstDash val="solid"/>
              <a:miter/>
            </a:ln>
          </p:spPr>
          <p:txBody>
            <a:bodyPr rtlCol="0" anchor="ctr"/>
            <a:lstStyle/>
            <a:p>
              <a:pPr eaLnBrk="1" hangingPunct="1"/>
              <a:endParaRPr lang="ru-RU" sz="1600" dirty="0">
                <a:solidFill>
                  <a:srgbClr val="000000"/>
                </a:solidFill>
                <a:latin typeface="Arial"/>
                <a:cs typeface="+mn-cs"/>
              </a:endParaRPr>
            </a:p>
          </p:txBody>
        </p:sp>
        <p:sp>
          <p:nvSpPr>
            <p:cNvPr id="97" name="Freeform: Shape 96">
              <a:extLst>
                <a:ext uri="{FF2B5EF4-FFF2-40B4-BE49-F238E27FC236}">
                  <a16:creationId xmlns="" xmlns:a16="http://schemas.microsoft.com/office/drawing/2014/main" id="{F03FE3C3-3F57-455D-BEE4-95F16EBF660B}"/>
                </a:ext>
              </a:extLst>
            </p:cNvPr>
            <p:cNvSpPr/>
            <p:nvPr/>
          </p:nvSpPr>
          <p:spPr>
            <a:xfrm>
              <a:off x="6097341" y="766074"/>
              <a:ext cx="52637" cy="87728"/>
            </a:xfrm>
            <a:custGeom>
              <a:avLst/>
              <a:gdLst>
                <a:gd name="connsiteX0" fmla="*/ 6049 w 52636"/>
                <a:gd name="connsiteY0" fmla="*/ 36753 h 87728"/>
                <a:gd name="connsiteX1" fmla="*/ 52545 w 52636"/>
                <a:gd name="connsiteY1" fmla="*/ 82372 h 87728"/>
                <a:gd name="connsiteX2" fmla="*/ 52545 w 52636"/>
                <a:gd name="connsiteY2" fmla="*/ 51667 h 87728"/>
                <a:gd name="connsiteX3" fmla="*/ 6049 w 52636"/>
                <a:gd name="connsiteY3" fmla="*/ 6049 h 877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2636" h="87728">
                  <a:moveTo>
                    <a:pt x="6049" y="36753"/>
                  </a:moveTo>
                  <a:lnTo>
                    <a:pt x="52545" y="82372"/>
                  </a:lnTo>
                  <a:lnTo>
                    <a:pt x="52545" y="51667"/>
                  </a:lnTo>
                  <a:lnTo>
                    <a:pt x="6049" y="6049"/>
                  </a:lnTo>
                  <a:close/>
                </a:path>
              </a:pathLst>
            </a:custGeom>
            <a:solidFill>
              <a:srgbClr val="FFCB05"/>
            </a:solidFill>
            <a:ln w="8756" cap="flat">
              <a:noFill/>
              <a:prstDash val="solid"/>
              <a:miter/>
            </a:ln>
          </p:spPr>
          <p:txBody>
            <a:bodyPr rtlCol="0" anchor="ctr"/>
            <a:lstStyle/>
            <a:p>
              <a:pPr eaLnBrk="1" hangingPunct="1"/>
              <a:endParaRPr lang="ru-RU" sz="1600" dirty="0">
                <a:solidFill>
                  <a:srgbClr val="000000"/>
                </a:solidFill>
                <a:latin typeface="Arial"/>
                <a:cs typeface="+mn-cs"/>
              </a:endParaRPr>
            </a:p>
          </p:txBody>
        </p:sp>
        <p:sp>
          <p:nvSpPr>
            <p:cNvPr id="98" name="Freeform: Shape 97">
              <a:extLst>
                <a:ext uri="{FF2B5EF4-FFF2-40B4-BE49-F238E27FC236}">
                  <a16:creationId xmlns="" xmlns:a16="http://schemas.microsoft.com/office/drawing/2014/main" id="{40342F58-30BE-455C-9EAB-F5EB81B48591}"/>
                </a:ext>
              </a:extLst>
            </p:cNvPr>
            <p:cNvSpPr/>
            <p:nvPr/>
          </p:nvSpPr>
          <p:spPr>
            <a:xfrm>
              <a:off x="6149978" y="574827"/>
              <a:ext cx="52637" cy="122819"/>
            </a:xfrm>
            <a:custGeom>
              <a:avLst/>
              <a:gdLst>
                <a:gd name="connsiteX0" fmla="*/ 45526 w 52636"/>
                <a:gd name="connsiteY0" fmla="*/ 52545 h 122819"/>
                <a:gd name="connsiteX1" fmla="*/ 39385 w 52636"/>
                <a:gd name="connsiteY1" fmla="*/ 58686 h 122819"/>
                <a:gd name="connsiteX2" fmla="*/ 39385 w 52636"/>
                <a:gd name="connsiteY2" fmla="*/ 6049 h 122819"/>
                <a:gd name="connsiteX3" fmla="*/ 32367 w 52636"/>
                <a:gd name="connsiteY3" fmla="*/ 6049 h 122819"/>
                <a:gd name="connsiteX4" fmla="*/ 32367 w 52636"/>
                <a:gd name="connsiteY4" fmla="*/ 65704 h 122819"/>
                <a:gd name="connsiteX5" fmla="*/ 26226 w 52636"/>
                <a:gd name="connsiteY5" fmla="*/ 70967 h 122819"/>
                <a:gd name="connsiteX6" fmla="*/ 26226 w 52636"/>
                <a:gd name="connsiteY6" fmla="*/ 6049 h 122819"/>
                <a:gd name="connsiteX7" fmla="*/ 19208 w 52636"/>
                <a:gd name="connsiteY7" fmla="*/ 6049 h 122819"/>
                <a:gd name="connsiteX8" fmla="*/ 19208 w 52636"/>
                <a:gd name="connsiteY8" fmla="*/ 77986 h 122819"/>
                <a:gd name="connsiteX9" fmla="*/ 13067 w 52636"/>
                <a:gd name="connsiteY9" fmla="*/ 84127 h 122819"/>
                <a:gd name="connsiteX10" fmla="*/ 13067 w 52636"/>
                <a:gd name="connsiteY10" fmla="*/ 6049 h 122819"/>
                <a:gd name="connsiteX11" fmla="*/ 6049 w 52636"/>
                <a:gd name="connsiteY11" fmla="*/ 6049 h 122819"/>
                <a:gd name="connsiteX12" fmla="*/ 6049 w 52636"/>
                <a:gd name="connsiteY12" fmla="*/ 120095 h 122819"/>
                <a:gd name="connsiteX13" fmla="*/ 52545 w 52636"/>
                <a:gd name="connsiteY13" fmla="*/ 74477 h 122819"/>
                <a:gd name="connsiteX14" fmla="*/ 52545 w 52636"/>
                <a:gd name="connsiteY14" fmla="*/ 6049 h 122819"/>
                <a:gd name="connsiteX15" fmla="*/ 45526 w 52636"/>
                <a:gd name="connsiteY15" fmla="*/ 6049 h 1228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52636" h="122819">
                  <a:moveTo>
                    <a:pt x="45526" y="52545"/>
                  </a:moveTo>
                  <a:lnTo>
                    <a:pt x="39385" y="58686"/>
                  </a:lnTo>
                  <a:lnTo>
                    <a:pt x="39385" y="6049"/>
                  </a:lnTo>
                  <a:lnTo>
                    <a:pt x="32367" y="6049"/>
                  </a:lnTo>
                  <a:lnTo>
                    <a:pt x="32367" y="65704"/>
                  </a:lnTo>
                  <a:lnTo>
                    <a:pt x="26226" y="70967"/>
                  </a:lnTo>
                  <a:lnTo>
                    <a:pt x="26226" y="6049"/>
                  </a:lnTo>
                  <a:lnTo>
                    <a:pt x="19208" y="6049"/>
                  </a:lnTo>
                  <a:lnTo>
                    <a:pt x="19208" y="77986"/>
                  </a:lnTo>
                  <a:lnTo>
                    <a:pt x="13067" y="84127"/>
                  </a:lnTo>
                  <a:lnTo>
                    <a:pt x="13067" y="6049"/>
                  </a:lnTo>
                  <a:lnTo>
                    <a:pt x="6049" y="6049"/>
                  </a:lnTo>
                  <a:lnTo>
                    <a:pt x="6049" y="120095"/>
                  </a:lnTo>
                  <a:lnTo>
                    <a:pt x="52545" y="74477"/>
                  </a:lnTo>
                  <a:lnTo>
                    <a:pt x="52545" y="6049"/>
                  </a:lnTo>
                  <a:lnTo>
                    <a:pt x="45526" y="6049"/>
                  </a:lnTo>
                  <a:close/>
                </a:path>
              </a:pathLst>
            </a:custGeom>
            <a:solidFill>
              <a:srgbClr val="FFCB05"/>
            </a:solidFill>
            <a:ln w="8756" cap="flat">
              <a:noFill/>
              <a:prstDash val="solid"/>
              <a:miter/>
            </a:ln>
          </p:spPr>
          <p:txBody>
            <a:bodyPr rtlCol="0" anchor="ctr"/>
            <a:lstStyle/>
            <a:p>
              <a:pPr eaLnBrk="1" hangingPunct="1"/>
              <a:endParaRPr lang="ru-RU" sz="1600" dirty="0">
                <a:solidFill>
                  <a:srgbClr val="000000"/>
                </a:solidFill>
                <a:latin typeface="Arial"/>
                <a:cs typeface="+mn-cs"/>
              </a:endParaRPr>
            </a:p>
          </p:txBody>
        </p:sp>
        <p:sp>
          <p:nvSpPr>
            <p:cNvPr id="99" name="Freeform: Shape 98">
              <a:extLst>
                <a:ext uri="{FF2B5EF4-FFF2-40B4-BE49-F238E27FC236}">
                  <a16:creationId xmlns="" xmlns:a16="http://schemas.microsoft.com/office/drawing/2014/main" id="{FD9A9859-5D9B-447D-B9F8-2E699DE92B76}"/>
                </a:ext>
              </a:extLst>
            </p:cNvPr>
            <p:cNvSpPr/>
            <p:nvPr/>
          </p:nvSpPr>
          <p:spPr>
            <a:xfrm>
              <a:off x="6097341" y="652905"/>
              <a:ext cx="52637" cy="78955"/>
            </a:xfrm>
            <a:custGeom>
              <a:avLst/>
              <a:gdLst>
                <a:gd name="connsiteX0" fmla="*/ 6049 w 52636"/>
                <a:gd name="connsiteY0" fmla="*/ 34999 h 78955"/>
                <a:gd name="connsiteX1" fmla="*/ 52545 w 52636"/>
                <a:gd name="connsiteY1" fmla="*/ 80618 h 78955"/>
                <a:gd name="connsiteX2" fmla="*/ 52545 w 52636"/>
                <a:gd name="connsiteY2" fmla="*/ 50790 h 78955"/>
                <a:gd name="connsiteX3" fmla="*/ 6049 w 52636"/>
                <a:gd name="connsiteY3" fmla="*/ 6049 h 789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2636" h="78955">
                  <a:moveTo>
                    <a:pt x="6049" y="34999"/>
                  </a:moveTo>
                  <a:lnTo>
                    <a:pt x="52545" y="80618"/>
                  </a:lnTo>
                  <a:lnTo>
                    <a:pt x="52545" y="50790"/>
                  </a:lnTo>
                  <a:lnTo>
                    <a:pt x="6049" y="6049"/>
                  </a:lnTo>
                  <a:close/>
                </a:path>
              </a:pathLst>
            </a:custGeom>
            <a:solidFill>
              <a:srgbClr val="FFCB05"/>
            </a:solidFill>
            <a:ln w="8756" cap="flat">
              <a:noFill/>
              <a:prstDash val="solid"/>
              <a:miter/>
            </a:ln>
          </p:spPr>
          <p:txBody>
            <a:bodyPr rtlCol="0" anchor="ctr"/>
            <a:lstStyle/>
            <a:p>
              <a:pPr eaLnBrk="1" hangingPunct="1"/>
              <a:endParaRPr lang="ru-RU" sz="1600" dirty="0">
                <a:solidFill>
                  <a:srgbClr val="000000"/>
                </a:solidFill>
                <a:latin typeface="Arial"/>
                <a:cs typeface="+mn-cs"/>
              </a:endParaRPr>
            </a:p>
          </p:txBody>
        </p:sp>
        <p:sp>
          <p:nvSpPr>
            <p:cNvPr id="100" name="Freeform: Shape 99">
              <a:extLst>
                <a:ext uri="{FF2B5EF4-FFF2-40B4-BE49-F238E27FC236}">
                  <a16:creationId xmlns="" xmlns:a16="http://schemas.microsoft.com/office/drawing/2014/main" id="{C63F3E04-E405-4346-9078-E15A50ECA75A}"/>
                </a:ext>
              </a:extLst>
            </p:cNvPr>
            <p:cNvSpPr/>
            <p:nvPr/>
          </p:nvSpPr>
          <p:spPr>
            <a:xfrm>
              <a:off x="6097341" y="690628"/>
              <a:ext cx="52637" cy="78955"/>
            </a:xfrm>
            <a:custGeom>
              <a:avLst/>
              <a:gdLst>
                <a:gd name="connsiteX0" fmla="*/ 6049 w 52636"/>
                <a:gd name="connsiteY0" fmla="*/ 34999 h 78955"/>
                <a:gd name="connsiteX1" fmla="*/ 52545 w 52636"/>
                <a:gd name="connsiteY1" fmla="*/ 80618 h 78955"/>
                <a:gd name="connsiteX2" fmla="*/ 52545 w 52636"/>
                <a:gd name="connsiteY2" fmla="*/ 51667 h 78955"/>
                <a:gd name="connsiteX3" fmla="*/ 6049 w 52636"/>
                <a:gd name="connsiteY3" fmla="*/ 6049 h 789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2636" h="78955">
                  <a:moveTo>
                    <a:pt x="6049" y="34999"/>
                  </a:moveTo>
                  <a:lnTo>
                    <a:pt x="52545" y="80618"/>
                  </a:lnTo>
                  <a:lnTo>
                    <a:pt x="52545" y="51667"/>
                  </a:lnTo>
                  <a:lnTo>
                    <a:pt x="6049" y="6049"/>
                  </a:lnTo>
                  <a:close/>
                </a:path>
              </a:pathLst>
            </a:custGeom>
            <a:solidFill>
              <a:srgbClr val="FFCB05"/>
            </a:solidFill>
            <a:ln w="8756" cap="flat">
              <a:noFill/>
              <a:prstDash val="solid"/>
              <a:miter/>
            </a:ln>
          </p:spPr>
          <p:txBody>
            <a:bodyPr rtlCol="0" anchor="ctr"/>
            <a:lstStyle/>
            <a:p>
              <a:pPr eaLnBrk="1" hangingPunct="1"/>
              <a:endParaRPr lang="ru-RU" sz="1600" dirty="0">
                <a:solidFill>
                  <a:srgbClr val="000000"/>
                </a:solidFill>
                <a:latin typeface="Arial"/>
                <a:cs typeface="+mn-cs"/>
              </a:endParaRPr>
            </a:p>
          </p:txBody>
        </p:sp>
        <p:sp>
          <p:nvSpPr>
            <p:cNvPr id="101" name="Freeform: Shape 100">
              <a:extLst>
                <a:ext uri="{FF2B5EF4-FFF2-40B4-BE49-F238E27FC236}">
                  <a16:creationId xmlns="" xmlns:a16="http://schemas.microsoft.com/office/drawing/2014/main" id="{F1901315-563E-4344-9D94-ACF484E5639A}"/>
                </a:ext>
              </a:extLst>
            </p:cNvPr>
            <p:cNvSpPr/>
            <p:nvPr/>
          </p:nvSpPr>
          <p:spPr>
            <a:xfrm>
              <a:off x="6097341" y="729228"/>
              <a:ext cx="52637" cy="78955"/>
            </a:xfrm>
            <a:custGeom>
              <a:avLst/>
              <a:gdLst>
                <a:gd name="connsiteX0" fmla="*/ 6049 w 52636"/>
                <a:gd name="connsiteY0" fmla="*/ 34999 h 78955"/>
                <a:gd name="connsiteX1" fmla="*/ 52545 w 52636"/>
                <a:gd name="connsiteY1" fmla="*/ 80618 h 78955"/>
                <a:gd name="connsiteX2" fmla="*/ 52545 w 52636"/>
                <a:gd name="connsiteY2" fmla="*/ 50790 h 78955"/>
                <a:gd name="connsiteX3" fmla="*/ 6049 w 52636"/>
                <a:gd name="connsiteY3" fmla="*/ 6049 h 789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2636" h="78955">
                  <a:moveTo>
                    <a:pt x="6049" y="34999"/>
                  </a:moveTo>
                  <a:lnTo>
                    <a:pt x="52545" y="80618"/>
                  </a:lnTo>
                  <a:lnTo>
                    <a:pt x="52545" y="50790"/>
                  </a:lnTo>
                  <a:lnTo>
                    <a:pt x="6049" y="6049"/>
                  </a:lnTo>
                  <a:close/>
                </a:path>
              </a:pathLst>
            </a:custGeom>
            <a:solidFill>
              <a:srgbClr val="FFCB05"/>
            </a:solidFill>
            <a:ln w="8756" cap="flat">
              <a:noFill/>
              <a:prstDash val="solid"/>
              <a:miter/>
            </a:ln>
          </p:spPr>
          <p:txBody>
            <a:bodyPr rtlCol="0" anchor="ctr"/>
            <a:lstStyle/>
            <a:p>
              <a:pPr eaLnBrk="1" hangingPunct="1"/>
              <a:endParaRPr lang="ru-RU" sz="1600" dirty="0">
                <a:solidFill>
                  <a:srgbClr val="000000"/>
                </a:solidFill>
                <a:latin typeface="Arial"/>
                <a:cs typeface="+mn-cs"/>
              </a:endParaRPr>
            </a:p>
          </p:txBody>
        </p:sp>
        <p:sp>
          <p:nvSpPr>
            <p:cNvPr id="102" name="Freeform: Shape 101">
              <a:extLst>
                <a:ext uri="{FF2B5EF4-FFF2-40B4-BE49-F238E27FC236}">
                  <a16:creationId xmlns="" xmlns:a16="http://schemas.microsoft.com/office/drawing/2014/main" id="{EF661468-FA97-4660-8EB1-27F6E236AEFD}"/>
                </a:ext>
              </a:extLst>
            </p:cNvPr>
            <p:cNvSpPr/>
            <p:nvPr/>
          </p:nvSpPr>
          <p:spPr>
            <a:xfrm>
              <a:off x="6214896" y="744142"/>
              <a:ext cx="175456" cy="96501"/>
            </a:xfrm>
            <a:custGeom>
              <a:avLst/>
              <a:gdLst>
                <a:gd name="connsiteX0" fmla="*/ 43772 w 175456"/>
                <a:gd name="connsiteY0" fmla="*/ 72722 h 96500"/>
                <a:gd name="connsiteX1" fmla="*/ 31490 w 175456"/>
                <a:gd name="connsiteY1" fmla="*/ 85004 h 96500"/>
                <a:gd name="connsiteX2" fmla="*/ 19208 w 175456"/>
                <a:gd name="connsiteY2" fmla="*/ 72722 h 96500"/>
                <a:gd name="connsiteX3" fmla="*/ 20962 w 175456"/>
                <a:gd name="connsiteY3" fmla="*/ 65704 h 96500"/>
                <a:gd name="connsiteX4" fmla="*/ 24472 w 175456"/>
                <a:gd name="connsiteY4" fmla="*/ 59563 h 96500"/>
                <a:gd name="connsiteX5" fmla="*/ 20962 w 175456"/>
                <a:gd name="connsiteY5" fmla="*/ 51667 h 96500"/>
                <a:gd name="connsiteX6" fmla="*/ 24472 w 175456"/>
                <a:gd name="connsiteY6" fmla="*/ 43772 h 96500"/>
                <a:gd name="connsiteX7" fmla="*/ 20962 w 175456"/>
                <a:gd name="connsiteY7" fmla="*/ 37631 h 96500"/>
                <a:gd name="connsiteX8" fmla="*/ 19208 w 175456"/>
                <a:gd name="connsiteY8" fmla="*/ 30613 h 96500"/>
                <a:gd name="connsiteX9" fmla="*/ 31490 w 175456"/>
                <a:gd name="connsiteY9" fmla="*/ 18331 h 96500"/>
                <a:gd name="connsiteX10" fmla="*/ 43772 w 175456"/>
                <a:gd name="connsiteY10" fmla="*/ 30613 h 96500"/>
                <a:gd name="connsiteX11" fmla="*/ 37631 w 175456"/>
                <a:gd name="connsiteY11" fmla="*/ 48158 h 96500"/>
                <a:gd name="connsiteX12" fmla="*/ 37631 w 175456"/>
                <a:gd name="connsiteY12" fmla="*/ 55176 h 96500"/>
                <a:gd name="connsiteX13" fmla="*/ 43772 w 175456"/>
                <a:gd name="connsiteY13" fmla="*/ 72722 h 96500"/>
                <a:gd name="connsiteX14" fmla="*/ 164837 w 175456"/>
                <a:gd name="connsiteY14" fmla="*/ 43772 h 96500"/>
                <a:gd name="connsiteX15" fmla="*/ 56931 w 175456"/>
                <a:gd name="connsiteY15" fmla="*/ 43772 h 96500"/>
                <a:gd name="connsiteX16" fmla="*/ 51667 w 175456"/>
                <a:gd name="connsiteY16" fmla="*/ 43772 h 96500"/>
                <a:gd name="connsiteX17" fmla="*/ 55176 w 175456"/>
                <a:gd name="connsiteY17" fmla="*/ 30613 h 96500"/>
                <a:gd name="connsiteX18" fmla="*/ 30613 w 175456"/>
                <a:gd name="connsiteY18" fmla="*/ 6049 h 96500"/>
                <a:gd name="connsiteX19" fmla="*/ 6049 w 175456"/>
                <a:gd name="connsiteY19" fmla="*/ 30613 h 96500"/>
                <a:gd name="connsiteX20" fmla="*/ 10435 w 175456"/>
                <a:gd name="connsiteY20" fmla="*/ 44649 h 96500"/>
                <a:gd name="connsiteX21" fmla="*/ 6926 w 175456"/>
                <a:gd name="connsiteY21" fmla="*/ 50790 h 96500"/>
                <a:gd name="connsiteX22" fmla="*/ 10435 w 175456"/>
                <a:gd name="connsiteY22" fmla="*/ 56931 h 96500"/>
                <a:gd name="connsiteX23" fmla="*/ 6049 w 175456"/>
                <a:gd name="connsiteY23" fmla="*/ 70967 h 96500"/>
                <a:gd name="connsiteX24" fmla="*/ 30613 w 175456"/>
                <a:gd name="connsiteY24" fmla="*/ 95531 h 96500"/>
                <a:gd name="connsiteX25" fmla="*/ 55176 w 175456"/>
                <a:gd name="connsiteY25" fmla="*/ 70967 h 96500"/>
                <a:gd name="connsiteX26" fmla="*/ 51667 w 175456"/>
                <a:gd name="connsiteY26" fmla="*/ 57808 h 96500"/>
                <a:gd name="connsiteX27" fmla="*/ 71845 w 175456"/>
                <a:gd name="connsiteY27" fmla="*/ 57808 h 96500"/>
                <a:gd name="connsiteX28" fmla="*/ 135009 w 175456"/>
                <a:gd name="connsiteY28" fmla="*/ 57808 h 96500"/>
                <a:gd name="connsiteX29" fmla="*/ 135009 w 175456"/>
                <a:gd name="connsiteY29" fmla="*/ 63072 h 96500"/>
                <a:gd name="connsiteX30" fmla="*/ 127114 w 175456"/>
                <a:gd name="connsiteY30" fmla="*/ 63072 h 96500"/>
                <a:gd name="connsiteX31" fmla="*/ 127114 w 175456"/>
                <a:gd name="connsiteY31" fmla="*/ 70090 h 96500"/>
                <a:gd name="connsiteX32" fmla="*/ 135009 w 175456"/>
                <a:gd name="connsiteY32" fmla="*/ 70090 h 96500"/>
                <a:gd name="connsiteX33" fmla="*/ 135009 w 175456"/>
                <a:gd name="connsiteY33" fmla="*/ 77108 h 96500"/>
                <a:gd name="connsiteX34" fmla="*/ 127114 w 175456"/>
                <a:gd name="connsiteY34" fmla="*/ 77108 h 96500"/>
                <a:gd name="connsiteX35" fmla="*/ 127114 w 175456"/>
                <a:gd name="connsiteY35" fmla="*/ 91145 h 96500"/>
                <a:gd name="connsiteX36" fmla="*/ 135009 w 175456"/>
                <a:gd name="connsiteY36" fmla="*/ 91145 h 96500"/>
                <a:gd name="connsiteX37" fmla="*/ 135009 w 175456"/>
                <a:gd name="connsiteY37" fmla="*/ 85004 h 96500"/>
                <a:gd name="connsiteX38" fmla="*/ 147291 w 175456"/>
                <a:gd name="connsiteY38" fmla="*/ 85004 h 96500"/>
                <a:gd name="connsiteX39" fmla="*/ 147291 w 175456"/>
                <a:gd name="connsiteY39" fmla="*/ 91145 h 96500"/>
                <a:gd name="connsiteX40" fmla="*/ 155187 w 175456"/>
                <a:gd name="connsiteY40" fmla="*/ 91145 h 96500"/>
                <a:gd name="connsiteX41" fmla="*/ 155187 w 175456"/>
                <a:gd name="connsiteY41" fmla="*/ 77108 h 96500"/>
                <a:gd name="connsiteX42" fmla="*/ 147291 w 175456"/>
                <a:gd name="connsiteY42" fmla="*/ 77108 h 96500"/>
                <a:gd name="connsiteX43" fmla="*/ 147291 w 175456"/>
                <a:gd name="connsiteY43" fmla="*/ 70090 h 96500"/>
                <a:gd name="connsiteX44" fmla="*/ 155187 w 175456"/>
                <a:gd name="connsiteY44" fmla="*/ 70090 h 96500"/>
                <a:gd name="connsiteX45" fmla="*/ 155187 w 175456"/>
                <a:gd name="connsiteY45" fmla="*/ 63072 h 96500"/>
                <a:gd name="connsiteX46" fmla="*/ 147291 w 175456"/>
                <a:gd name="connsiteY46" fmla="*/ 63072 h 96500"/>
                <a:gd name="connsiteX47" fmla="*/ 147291 w 175456"/>
                <a:gd name="connsiteY47" fmla="*/ 57808 h 96500"/>
                <a:gd name="connsiteX48" fmla="*/ 163959 w 175456"/>
                <a:gd name="connsiteY48" fmla="*/ 57808 h 96500"/>
                <a:gd name="connsiteX49" fmla="*/ 170100 w 175456"/>
                <a:gd name="connsiteY49" fmla="*/ 51667 h 96500"/>
                <a:gd name="connsiteX50" fmla="*/ 170100 w 175456"/>
                <a:gd name="connsiteY50" fmla="*/ 48158 h 96500"/>
                <a:gd name="connsiteX51" fmla="*/ 164837 w 175456"/>
                <a:gd name="connsiteY51" fmla="*/ 43772 h 96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</a:cxnLst>
              <a:rect l="l" t="t" r="r" b="b"/>
              <a:pathLst>
                <a:path w="175456" h="96500">
                  <a:moveTo>
                    <a:pt x="43772" y="72722"/>
                  </a:moveTo>
                  <a:cubicBezTo>
                    <a:pt x="43772" y="79740"/>
                    <a:pt x="38508" y="85004"/>
                    <a:pt x="31490" y="85004"/>
                  </a:cubicBezTo>
                  <a:cubicBezTo>
                    <a:pt x="24472" y="85004"/>
                    <a:pt x="19208" y="79740"/>
                    <a:pt x="19208" y="72722"/>
                  </a:cubicBezTo>
                  <a:cubicBezTo>
                    <a:pt x="19208" y="70090"/>
                    <a:pt x="20085" y="67458"/>
                    <a:pt x="20962" y="65704"/>
                  </a:cubicBezTo>
                  <a:lnTo>
                    <a:pt x="24472" y="59563"/>
                  </a:lnTo>
                  <a:cubicBezTo>
                    <a:pt x="22717" y="57808"/>
                    <a:pt x="20962" y="55176"/>
                    <a:pt x="20962" y="51667"/>
                  </a:cubicBezTo>
                  <a:cubicBezTo>
                    <a:pt x="20962" y="48158"/>
                    <a:pt x="22717" y="45526"/>
                    <a:pt x="24472" y="43772"/>
                  </a:cubicBezTo>
                  <a:lnTo>
                    <a:pt x="20962" y="37631"/>
                  </a:lnTo>
                  <a:cubicBezTo>
                    <a:pt x="20085" y="35876"/>
                    <a:pt x="19208" y="33244"/>
                    <a:pt x="19208" y="30613"/>
                  </a:cubicBezTo>
                  <a:cubicBezTo>
                    <a:pt x="19208" y="23594"/>
                    <a:pt x="24472" y="18331"/>
                    <a:pt x="31490" y="18331"/>
                  </a:cubicBezTo>
                  <a:cubicBezTo>
                    <a:pt x="38508" y="18331"/>
                    <a:pt x="43772" y="23594"/>
                    <a:pt x="43772" y="30613"/>
                  </a:cubicBezTo>
                  <a:cubicBezTo>
                    <a:pt x="43772" y="35876"/>
                    <a:pt x="37631" y="48158"/>
                    <a:pt x="37631" y="48158"/>
                  </a:cubicBezTo>
                  <a:lnTo>
                    <a:pt x="37631" y="55176"/>
                  </a:lnTo>
                  <a:cubicBezTo>
                    <a:pt x="37631" y="55176"/>
                    <a:pt x="43772" y="67458"/>
                    <a:pt x="43772" y="72722"/>
                  </a:cubicBezTo>
                  <a:moveTo>
                    <a:pt x="164837" y="43772"/>
                  </a:moveTo>
                  <a:lnTo>
                    <a:pt x="56931" y="43772"/>
                  </a:lnTo>
                  <a:lnTo>
                    <a:pt x="51667" y="43772"/>
                  </a:lnTo>
                  <a:cubicBezTo>
                    <a:pt x="54299" y="40263"/>
                    <a:pt x="55176" y="35876"/>
                    <a:pt x="55176" y="30613"/>
                  </a:cubicBezTo>
                  <a:cubicBezTo>
                    <a:pt x="55176" y="17453"/>
                    <a:pt x="44649" y="6049"/>
                    <a:pt x="30613" y="6049"/>
                  </a:cubicBezTo>
                  <a:cubicBezTo>
                    <a:pt x="17453" y="6049"/>
                    <a:pt x="6049" y="16576"/>
                    <a:pt x="6049" y="30613"/>
                  </a:cubicBezTo>
                  <a:cubicBezTo>
                    <a:pt x="6049" y="35876"/>
                    <a:pt x="7803" y="41140"/>
                    <a:pt x="10435" y="44649"/>
                  </a:cubicBezTo>
                  <a:cubicBezTo>
                    <a:pt x="8681" y="46404"/>
                    <a:pt x="6926" y="48158"/>
                    <a:pt x="6926" y="50790"/>
                  </a:cubicBezTo>
                  <a:cubicBezTo>
                    <a:pt x="6926" y="53422"/>
                    <a:pt x="8681" y="56054"/>
                    <a:pt x="10435" y="56931"/>
                  </a:cubicBezTo>
                  <a:cubicBezTo>
                    <a:pt x="7803" y="61317"/>
                    <a:pt x="6049" y="65704"/>
                    <a:pt x="6049" y="70967"/>
                  </a:cubicBezTo>
                  <a:cubicBezTo>
                    <a:pt x="6049" y="84127"/>
                    <a:pt x="16576" y="95531"/>
                    <a:pt x="30613" y="95531"/>
                  </a:cubicBezTo>
                  <a:cubicBezTo>
                    <a:pt x="43772" y="95531"/>
                    <a:pt x="55176" y="85004"/>
                    <a:pt x="55176" y="70967"/>
                  </a:cubicBezTo>
                  <a:cubicBezTo>
                    <a:pt x="55176" y="66581"/>
                    <a:pt x="53422" y="62195"/>
                    <a:pt x="51667" y="57808"/>
                  </a:cubicBezTo>
                  <a:lnTo>
                    <a:pt x="71845" y="57808"/>
                  </a:lnTo>
                  <a:lnTo>
                    <a:pt x="135009" y="57808"/>
                  </a:lnTo>
                  <a:lnTo>
                    <a:pt x="135009" y="63072"/>
                  </a:lnTo>
                  <a:lnTo>
                    <a:pt x="127114" y="63072"/>
                  </a:lnTo>
                  <a:lnTo>
                    <a:pt x="127114" y="70090"/>
                  </a:lnTo>
                  <a:lnTo>
                    <a:pt x="135009" y="70090"/>
                  </a:lnTo>
                  <a:lnTo>
                    <a:pt x="135009" y="77108"/>
                  </a:lnTo>
                  <a:lnTo>
                    <a:pt x="127114" y="77108"/>
                  </a:lnTo>
                  <a:lnTo>
                    <a:pt x="127114" y="91145"/>
                  </a:lnTo>
                  <a:lnTo>
                    <a:pt x="135009" y="91145"/>
                  </a:lnTo>
                  <a:lnTo>
                    <a:pt x="135009" y="85004"/>
                  </a:lnTo>
                  <a:lnTo>
                    <a:pt x="147291" y="85004"/>
                  </a:lnTo>
                  <a:lnTo>
                    <a:pt x="147291" y="91145"/>
                  </a:lnTo>
                  <a:lnTo>
                    <a:pt x="155187" y="91145"/>
                  </a:lnTo>
                  <a:lnTo>
                    <a:pt x="155187" y="77108"/>
                  </a:lnTo>
                  <a:lnTo>
                    <a:pt x="147291" y="77108"/>
                  </a:lnTo>
                  <a:lnTo>
                    <a:pt x="147291" y="70090"/>
                  </a:lnTo>
                  <a:lnTo>
                    <a:pt x="155187" y="70090"/>
                  </a:lnTo>
                  <a:lnTo>
                    <a:pt x="155187" y="63072"/>
                  </a:lnTo>
                  <a:lnTo>
                    <a:pt x="147291" y="63072"/>
                  </a:lnTo>
                  <a:lnTo>
                    <a:pt x="147291" y="57808"/>
                  </a:lnTo>
                  <a:lnTo>
                    <a:pt x="163959" y="57808"/>
                  </a:lnTo>
                  <a:cubicBezTo>
                    <a:pt x="167468" y="57808"/>
                    <a:pt x="170100" y="55176"/>
                    <a:pt x="170100" y="51667"/>
                  </a:cubicBezTo>
                  <a:lnTo>
                    <a:pt x="170100" y="48158"/>
                  </a:lnTo>
                  <a:cubicBezTo>
                    <a:pt x="170100" y="46404"/>
                    <a:pt x="167468" y="43772"/>
                    <a:pt x="164837" y="43772"/>
                  </a:cubicBezTo>
                </a:path>
              </a:pathLst>
            </a:custGeom>
            <a:solidFill>
              <a:srgbClr val="FFCB05"/>
            </a:solidFill>
            <a:ln w="8756" cap="flat">
              <a:noFill/>
              <a:prstDash val="solid"/>
              <a:miter/>
            </a:ln>
          </p:spPr>
          <p:txBody>
            <a:bodyPr rtlCol="0" anchor="ctr"/>
            <a:lstStyle/>
            <a:p>
              <a:pPr eaLnBrk="1" hangingPunct="1"/>
              <a:endParaRPr lang="ru-RU" sz="1600" dirty="0">
                <a:solidFill>
                  <a:srgbClr val="000000"/>
                </a:solidFill>
                <a:latin typeface="Arial"/>
                <a:cs typeface="+mn-cs"/>
              </a:endParaRPr>
            </a:p>
          </p:txBody>
        </p:sp>
        <p:sp>
          <p:nvSpPr>
            <p:cNvPr id="103" name="Freeform: Shape 102">
              <a:extLst>
                <a:ext uri="{FF2B5EF4-FFF2-40B4-BE49-F238E27FC236}">
                  <a16:creationId xmlns="" xmlns:a16="http://schemas.microsoft.com/office/drawing/2014/main" id="{4A4C07E9-23F8-4398-976D-19BEE9A37FED}"/>
                </a:ext>
              </a:extLst>
            </p:cNvPr>
            <p:cNvSpPr/>
            <p:nvPr/>
          </p:nvSpPr>
          <p:spPr>
            <a:xfrm>
              <a:off x="6055231" y="766952"/>
              <a:ext cx="96501" cy="166683"/>
            </a:xfrm>
            <a:custGeom>
              <a:avLst/>
              <a:gdLst>
                <a:gd name="connsiteX0" fmla="*/ 6049 w 96500"/>
                <a:gd name="connsiteY0" fmla="*/ 6049 h 166683"/>
                <a:gd name="connsiteX1" fmla="*/ 6049 w 96500"/>
                <a:gd name="connsiteY1" fmla="*/ 35876 h 166683"/>
                <a:gd name="connsiteX2" fmla="*/ 26226 w 96500"/>
                <a:gd name="connsiteY2" fmla="*/ 90268 h 166683"/>
                <a:gd name="connsiteX3" fmla="*/ 74477 w 96500"/>
                <a:gd name="connsiteY3" fmla="*/ 137641 h 166683"/>
                <a:gd name="connsiteX4" fmla="*/ 92900 w 96500"/>
                <a:gd name="connsiteY4" fmla="*/ 162205 h 166683"/>
                <a:gd name="connsiteX5" fmla="*/ 92900 w 96500"/>
                <a:gd name="connsiteY5" fmla="*/ 128868 h 166683"/>
                <a:gd name="connsiteX6" fmla="*/ 70090 w 96500"/>
                <a:gd name="connsiteY6" fmla="*/ 79740 h 166683"/>
                <a:gd name="connsiteX7" fmla="*/ 29735 w 96500"/>
                <a:gd name="connsiteY7" fmla="*/ 40263 h 166683"/>
                <a:gd name="connsiteX8" fmla="*/ 6049 w 96500"/>
                <a:gd name="connsiteY8" fmla="*/ 6049 h 1666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6500" h="166683">
                  <a:moveTo>
                    <a:pt x="6049" y="6049"/>
                  </a:moveTo>
                  <a:lnTo>
                    <a:pt x="6049" y="35876"/>
                  </a:lnTo>
                  <a:cubicBezTo>
                    <a:pt x="6049" y="64826"/>
                    <a:pt x="18331" y="83249"/>
                    <a:pt x="26226" y="90268"/>
                  </a:cubicBezTo>
                  <a:cubicBezTo>
                    <a:pt x="30613" y="94654"/>
                    <a:pt x="73599" y="136763"/>
                    <a:pt x="74477" y="137641"/>
                  </a:cubicBezTo>
                  <a:cubicBezTo>
                    <a:pt x="87636" y="150800"/>
                    <a:pt x="90268" y="155186"/>
                    <a:pt x="92900" y="162205"/>
                  </a:cubicBezTo>
                  <a:lnTo>
                    <a:pt x="92900" y="128868"/>
                  </a:lnTo>
                  <a:cubicBezTo>
                    <a:pt x="92900" y="99040"/>
                    <a:pt x="77986" y="87636"/>
                    <a:pt x="70090" y="79740"/>
                  </a:cubicBezTo>
                  <a:cubicBezTo>
                    <a:pt x="51667" y="62195"/>
                    <a:pt x="39385" y="50790"/>
                    <a:pt x="29735" y="40263"/>
                  </a:cubicBezTo>
                  <a:cubicBezTo>
                    <a:pt x="11312" y="23594"/>
                    <a:pt x="6049" y="6049"/>
                    <a:pt x="6049" y="6049"/>
                  </a:cubicBezTo>
                </a:path>
              </a:pathLst>
            </a:custGeom>
            <a:solidFill>
              <a:srgbClr val="FFFFFF"/>
            </a:solidFill>
            <a:ln w="8756" cap="flat">
              <a:noFill/>
              <a:prstDash val="solid"/>
              <a:miter/>
            </a:ln>
          </p:spPr>
          <p:txBody>
            <a:bodyPr rtlCol="0" anchor="ctr"/>
            <a:lstStyle/>
            <a:p>
              <a:pPr eaLnBrk="1" hangingPunct="1"/>
              <a:endParaRPr lang="ru-RU" sz="1600" dirty="0">
                <a:solidFill>
                  <a:srgbClr val="000000"/>
                </a:solidFill>
                <a:latin typeface="Arial"/>
                <a:cs typeface="+mn-cs"/>
              </a:endParaRPr>
            </a:p>
          </p:txBody>
        </p:sp>
        <p:sp>
          <p:nvSpPr>
            <p:cNvPr id="104" name="Freeform: Shape 103">
              <a:extLst>
                <a:ext uri="{FF2B5EF4-FFF2-40B4-BE49-F238E27FC236}">
                  <a16:creationId xmlns="" xmlns:a16="http://schemas.microsoft.com/office/drawing/2014/main" id="{02E23B80-7876-4780-97F1-AD1B7A0B19B9}"/>
                </a:ext>
              </a:extLst>
            </p:cNvPr>
            <p:cNvSpPr/>
            <p:nvPr/>
          </p:nvSpPr>
          <p:spPr>
            <a:xfrm>
              <a:off x="6055231" y="845907"/>
              <a:ext cx="96501" cy="166683"/>
            </a:xfrm>
            <a:custGeom>
              <a:avLst/>
              <a:gdLst>
                <a:gd name="connsiteX0" fmla="*/ 70090 w 96500"/>
                <a:gd name="connsiteY0" fmla="*/ 77108 h 166683"/>
                <a:gd name="connsiteX1" fmla="*/ 29735 w 96500"/>
                <a:gd name="connsiteY1" fmla="*/ 37631 h 166683"/>
                <a:gd name="connsiteX2" fmla="*/ 6049 w 96500"/>
                <a:gd name="connsiteY2" fmla="*/ 6049 h 166683"/>
                <a:gd name="connsiteX3" fmla="*/ 6049 w 96500"/>
                <a:gd name="connsiteY3" fmla="*/ 32367 h 166683"/>
                <a:gd name="connsiteX4" fmla="*/ 26226 w 96500"/>
                <a:gd name="connsiteY4" fmla="*/ 87636 h 166683"/>
                <a:gd name="connsiteX5" fmla="*/ 74477 w 96500"/>
                <a:gd name="connsiteY5" fmla="*/ 135009 h 166683"/>
                <a:gd name="connsiteX6" fmla="*/ 92900 w 96500"/>
                <a:gd name="connsiteY6" fmla="*/ 162205 h 166683"/>
                <a:gd name="connsiteX7" fmla="*/ 92900 w 96500"/>
                <a:gd name="connsiteY7" fmla="*/ 127113 h 166683"/>
                <a:gd name="connsiteX8" fmla="*/ 70090 w 96500"/>
                <a:gd name="connsiteY8" fmla="*/ 77108 h 1666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6500" h="166683">
                  <a:moveTo>
                    <a:pt x="70090" y="77108"/>
                  </a:moveTo>
                  <a:cubicBezTo>
                    <a:pt x="51667" y="59563"/>
                    <a:pt x="39385" y="47281"/>
                    <a:pt x="29735" y="37631"/>
                  </a:cubicBezTo>
                  <a:cubicBezTo>
                    <a:pt x="11312" y="19208"/>
                    <a:pt x="6049" y="6049"/>
                    <a:pt x="6049" y="6049"/>
                  </a:cubicBezTo>
                  <a:lnTo>
                    <a:pt x="6049" y="32367"/>
                  </a:lnTo>
                  <a:cubicBezTo>
                    <a:pt x="6049" y="61317"/>
                    <a:pt x="19208" y="79740"/>
                    <a:pt x="26226" y="87636"/>
                  </a:cubicBezTo>
                  <a:cubicBezTo>
                    <a:pt x="30613" y="92022"/>
                    <a:pt x="73599" y="134132"/>
                    <a:pt x="74477" y="135009"/>
                  </a:cubicBezTo>
                  <a:cubicBezTo>
                    <a:pt x="87636" y="148168"/>
                    <a:pt x="90268" y="154309"/>
                    <a:pt x="92900" y="162205"/>
                  </a:cubicBezTo>
                  <a:lnTo>
                    <a:pt x="92900" y="127113"/>
                  </a:lnTo>
                  <a:cubicBezTo>
                    <a:pt x="92900" y="96409"/>
                    <a:pt x="77108" y="84127"/>
                    <a:pt x="70090" y="77108"/>
                  </a:cubicBezTo>
                </a:path>
              </a:pathLst>
            </a:custGeom>
            <a:solidFill>
              <a:srgbClr val="FFFFFF"/>
            </a:solidFill>
            <a:ln w="8756" cap="flat">
              <a:noFill/>
              <a:prstDash val="solid"/>
              <a:miter/>
            </a:ln>
          </p:spPr>
          <p:txBody>
            <a:bodyPr rtlCol="0" anchor="ctr"/>
            <a:lstStyle/>
            <a:p>
              <a:pPr eaLnBrk="1" hangingPunct="1"/>
              <a:endParaRPr lang="ru-RU" sz="1600" dirty="0">
                <a:solidFill>
                  <a:srgbClr val="000000"/>
                </a:solidFill>
                <a:latin typeface="Arial"/>
                <a:cs typeface="+mn-cs"/>
              </a:endParaRPr>
            </a:p>
          </p:txBody>
        </p:sp>
        <p:sp>
          <p:nvSpPr>
            <p:cNvPr id="105" name="Freeform: Shape 104">
              <a:extLst>
                <a:ext uri="{FF2B5EF4-FFF2-40B4-BE49-F238E27FC236}">
                  <a16:creationId xmlns="" xmlns:a16="http://schemas.microsoft.com/office/drawing/2014/main" id="{96BFB7FD-9259-428D-9BC5-CFB0FA907695}"/>
                </a:ext>
              </a:extLst>
            </p:cNvPr>
            <p:cNvSpPr/>
            <p:nvPr/>
          </p:nvSpPr>
          <p:spPr>
            <a:xfrm>
              <a:off x="6006981" y="630973"/>
              <a:ext cx="421095" cy="421095"/>
            </a:xfrm>
            <a:custGeom>
              <a:avLst/>
              <a:gdLst>
                <a:gd name="connsiteX0" fmla="*/ 213964 w 421095"/>
                <a:gd name="connsiteY0" fmla="*/ 6049 h 421094"/>
                <a:gd name="connsiteX1" fmla="*/ 204314 w 421095"/>
                <a:gd name="connsiteY1" fmla="*/ 6049 h 421094"/>
                <a:gd name="connsiteX2" fmla="*/ 204314 w 421095"/>
                <a:gd name="connsiteY2" fmla="*/ 20085 h 421094"/>
                <a:gd name="connsiteX3" fmla="*/ 213964 w 421095"/>
                <a:gd name="connsiteY3" fmla="*/ 20085 h 421094"/>
                <a:gd name="connsiteX4" fmla="*/ 407844 w 421095"/>
                <a:gd name="connsiteY4" fmla="*/ 213964 h 421094"/>
                <a:gd name="connsiteX5" fmla="*/ 213964 w 421095"/>
                <a:gd name="connsiteY5" fmla="*/ 407843 h 421094"/>
                <a:gd name="connsiteX6" fmla="*/ 20085 w 421095"/>
                <a:gd name="connsiteY6" fmla="*/ 213964 h 421094"/>
                <a:gd name="connsiteX7" fmla="*/ 89390 w 421095"/>
                <a:gd name="connsiteY7" fmla="*/ 65704 h 421094"/>
                <a:gd name="connsiteX8" fmla="*/ 89390 w 421095"/>
                <a:gd name="connsiteY8" fmla="*/ 47281 h 421094"/>
                <a:gd name="connsiteX9" fmla="*/ 6049 w 421095"/>
                <a:gd name="connsiteY9" fmla="*/ 213964 h 421094"/>
                <a:gd name="connsiteX10" fmla="*/ 213964 w 421095"/>
                <a:gd name="connsiteY10" fmla="*/ 421880 h 421094"/>
                <a:gd name="connsiteX11" fmla="*/ 421880 w 421095"/>
                <a:gd name="connsiteY11" fmla="*/ 213964 h 421094"/>
                <a:gd name="connsiteX12" fmla="*/ 213964 w 421095"/>
                <a:gd name="connsiteY12" fmla="*/ 6049 h 4210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21095" h="421094">
                  <a:moveTo>
                    <a:pt x="213964" y="6049"/>
                  </a:moveTo>
                  <a:cubicBezTo>
                    <a:pt x="210455" y="6049"/>
                    <a:pt x="206946" y="6049"/>
                    <a:pt x="204314" y="6049"/>
                  </a:cubicBezTo>
                  <a:lnTo>
                    <a:pt x="204314" y="20085"/>
                  </a:lnTo>
                  <a:cubicBezTo>
                    <a:pt x="207823" y="20085"/>
                    <a:pt x="211333" y="20085"/>
                    <a:pt x="213964" y="20085"/>
                  </a:cubicBezTo>
                  <a:cubicBezTo>
                    <a:pt x="320993" y="20085"/>
                    <a:pt x="407844" y="106936"/>
                    <a:pt x="407844" y="213964"/>
                  </a:cubicBezTo>
                  <a:cubicBezTo>
                    <a:pt x="407844" y="320992"/>
                    <a:pt x="320993" y="407843"/>
                    <a:pt x="213964" y="407843"/>
                  </a:cubicBezTo>
                  <a:cubicBezTo>
                    <a:pt x="106936" y="407843"/>
                    <a:pt x="20085" y="320992"/>
                    <a:pt x="20085" y="213964"/>
                  </a:cubicBezTo>
                  <a:cubicBezTo>
                    <a:pt x="20085" y="154309"/>
                    <a:pt x="47281" y="101672"/>
                    <a:pt x="89390" y="65704"/>
                  </a:cubicBezTo>
                  <a:lnTo>
                    <a:pt x="89390" y="47281"/>
                  </a:lnTo>
                  <a:cubicBezTo>
                    <a:pt x="39385" y="85004"/>
                    <a:pt x="6049" y="145536"/>
                    <a:pt x="6049" y="213964"/>
                  </a:cubicBezTo>
                  <a:cubicBezTo>
                    <a:pt x="6049" y="328888"/>
                    <a:pt x="99041" y="421880"/>
                    <a:pt x="213964" y="421880"/>
                  </a:cubicBezTo>
                  <a:cubicBezTo>
                    <a:pt x="328888" y="421880"/>
                    <a:pt x="421880" y="328888"/>
                    <a:pt x="421880" y="213964"/>
                  </a:cubicBezTo>
                  <a:cubicBezTo>
                    <a:pt x="421880" y="99040"/>
                    <a:pt x="328888" y="6049"/>
                    <a:pt x="213964" y="6049"/>
                  </a:cubicBezTo>
                </a:path>
              </a:pathLst>
            </a:custGeom>
            <a:solidFill>
              <a:srgbClr val="FFFFFF"/>
            </a:solidFill>
            <a:ln w="8756" cap="flat">
              <a:noFill/>
              <a:prstDash val="solid"/>
              <a:miter/>
            </a:ln>
          </p:spPr>
          <p:txBody>
            <a:bodyPr rtlCol="0" anchor="ctr"/>
            <a:lstStyle/>
            <a:p>
              <a:pPr eaLnBrk="1" hangingPunct="1"/>
              <a:endParaRPr lang="ru-RU" sz="1600" dirty="0">
                <a:solidFill>
                  <a:srgbClr val="000000"/>
                </a:solidFill>
                <a:latin typeface="Arial"/>
                <a:cs typeface="+mn-cs"/>
              </a:endParaRPr>
            </a:p>
          </p:txBody>
        </p:sp>
        <p:sp>
          <p:nvSpPr>
            <p:cNvPr id="106" name="Freeform: Shape 105">
              <a:extLst>
                <a:ext uri="{FF2B5EF4-FFF2-40B4-BE49-F238E27FC236}">
                  <a16:creationId xmlns="" xmlns:a16="http://schemas.microsoft.com/office/drawing/2014/main" id="{4C5FF4BC-B5E2-4869-AF07-4CF834EF4B45}"/>
                </a:ext>
              </a:extLst>
            </p:cNvPr>
            <p:cNvSpPr/>
            <p:nvPr/>
          </p:nvSpPr>
          <p:spPr>
            <a:xfrm>
              <a:off x="6361402" y="905562"/>
              <a:ext cx="17546" cy="52637"/>
            </a:xfrm>
            <a:custGeom>
              <a:avLst/>
              <a:gdLst>
                <a:gd name="connsiteX0" fmla="*/ 6049 w 17545"/>
                <a:gd name="connsiteY0" fmla="*/ 48158 h 52636"/>
                <a:gd name="connsiteX1" fmla="*/ 14822 w 17545"/>
                <a:gd name="connsiteY1" fmla="*/ 34122 h 52636"/>
                <a:gd name="connsiteX2" fmla="*/ 14822 w 17545"/>
                <a:gd name="connsiteY2" fmla="*/ 6049 h 52636"/>
                <a:gd name="connsiteX3" fmla="*/ 6049 w 17545"/>
                <a:gd name="connsiteY3" fmla="*/ 6049 h 52636"/>
                <a:gd name="connsiteX4" fmla="*/ 6049 w 17545"/>
                <a:gd name="connsiteY4" fmla="*/ 48158 h 526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7545" h="52636">
                  <a:moveTo>
                    <a:pt x="6049" y="48158"/>
                  </a:moveTo>
                  <a:cubicBezTo>
                    <a:pt x="9558" y="43772"/>
                    <a:pt x="12190" y="39385"/>
                    <a:pt x="14822" y="34122"/>
                  </a:cubicBezTo>
                  <a:lnTo>
                    <a:pt x="14822" y="6049"/>
                  </a:lnTo>
                  <a:lnTo>
                    <a:pt x="6049" y="6049"/>
                  </a:lnTo>
                  <a:lnTo>
                    <a:pt x="6049" y="48158"/>
                  </a:lnTo>
                  <a:close/>
                </a:path>
              </a:pathLst>
            </a:custGeom>
            <a:solidFill>
              <a:srgbClr val="FFFFFF"/>
            </a:solidFill>
            <a:ln w="8756" cap="flat">
              <a:noFill/>
              <a:prstDash val="solid"/>
              <a:miter/>
            </a:ln>
          </p:spPr>
          <p:txBody>
            <a:bodyPr rtlCol="0" anchor="ctr"/>
            <a:lstStyle/>
            <a:p>
              <a:pPr eaLnBrk="1" hangingPunct="1"/>
              <a:endParaRPr lang="ru-RU" sz="1600" dirty="0">
                <a:solidFill>
                  <a:srgbClr val="000000"/>
                </a:solidFill>
                <a:latin typeface="Arial"/>
                <a:cs typeface="+mn-cs"/>
              </a:endParaRPr>
            </a:p>
          </p:txBody>
        </p:sp>
        <p:sp>
          <p:nvSpPr>
            <p:cNvPr id="107" name="Freeform: Shape 106">
              <a:extLst>
                <a:ext uri="{FF2B5EF4-FFF2-40B4-BE49-F238E27FC236}">
                  <a16:creationId xmlns="" xmlns:a16="http://schemas.microsoft.com/office/drawing/2014/main" id="{F65761EB-C850-4807-A540-0D384E884CFB}"/>
                </a:ext>
              </a:extLst>
            </p:cNvPr>
            <p:cNvSpPr/>
            <p:nvPr/>
          </p:nvSpPr>
          <p:spPr>
            <a:xfrm>
              <a:off x="6362280" y="883630"/>
              <a:ext cx="35091" cy="17546"/>
            </a:xfrm>
            <a:custGeom>
              <a:avLst/>
              <a:gdLst>
                <a:gd name="connsiteX0" fmla="*/ 32367 w 35091"/>
                <a:gd name="connsiteY0" fmla="*/ 18331 h 17545"/>
                <a:gd name="connsiteX1" fmla="*/ 35876 w 35091"/>
                <a:gd name="connsiteY1" fmla="*/ 6049 h 17545"/>
                <a:gd name="connsiteX2" fmla="*/ 6049 w 35091"/>
                <a:gd name="connsiteY2" fmla="*/ 6049 h 17545"/>
                <a:gd name="connsiteX3" fmla="*/ 6049 w 35091"/>
                <a:gd name="connsiteY3" fmla="*/ 13067 h 17545"/>
                <a:gd name="connsiteX4" fmla="*/ 10435 w 35091"/>
                <a:gd name="connsiteY4" fmla="*/ 13067 h 17545"/>
                <a:gd name="connsiteX5" fmla="*/ 32367 w 35091"/>
                <a:gd name="connsiteY5" fmla="*/ 18331 h 175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5091" h="17545">
                  <a:moveTo>
                    <a:pt x="32367" y="18331"/>
                  </a:moveTo>
                  <a:cubicBezTo>
                    <a:pt x="33244" y="13944"/>
                    <a:pt x="34999" y="10435"/>
                    <a:pt x="35876" y="6049"/>
                  </a:cubicBezTo>
                  <a:lnTo>
                    <a:pt x="6049" y="6049"/>
                  </a:lnTo>
                  <a:lnTo>
                    <a:pt x="6049" y="13067"/>
                  </a:lnTo>
                  <a:lnTo>
                    <a:pt x="10435" y="13067"/>
                  </a:lnTo>
                  <a:cubicBezTo>
                    <a:pt x="18331" y="13067"/>
                    <a:pt x="27103" y="13067"/>
                    <a:pt x="32367" y="18331"/>
                  </a:cubicBezTo>
                </a:path>
              </a:pathLst>
            </a:custGeom>
            <a:solidFill>
              <a:srgbClr val="FFFFFF"/>
            </a:solidFill>
            <a:ln w="8756" cap="flat">
              <a:noFill/>
              <a:prstDash val="solid"/>
              <a:miter/>
            </a:ln>
          </p:spPr>
          <p:txBody>
            <a:bodyPr rtlCol="0" anchor="ctr"/>
            <a:lstStyle/>
            <a:p>
              <a:pPr eaLnBrk="1" hangingPunct="1"/>
              <a:endParaRPr lang="ru-RU" sz="1600" dirty="0">
                <a:solidFill>
                  <a:srgbClr val="000000"/>
                </a:solidFill>
                <a:latin typeface="Arial"/>
                <a:cs typeface="+mn-cs"/>
              </a:endParaRPr>
            </a:p>
          </p:txBody>
        </p:sp>
        <p:sp>
          <p:nvSpPr>
            <p:cNvPr id="108" name="Freeform: Shape 107">
              <a:extLst>
                <a:ext uri="{FF2B5EF4-FFF2-40B4-BE49-F238E27FC236}">
                  <a16:creationId xmlns="" xmlns:a16="http://schemas.microsoft.com/office/drawing/2014/main" id="{449205B5-A05B-4531-A36C-22F2FDC16C20}"/>
                </a:ext>
              </a:extLst>
            </p:cNvPr>
            <p:cNvSpPr/>
            <p:nvPr/>
          </p:nvSpPr>
          <p:spPr>
            <a:xfrm>
              <a:off x="6178928" y="882753"/>
              <a:ext cx="17546" cy="87728"/>
            </a:xfrm>
            <a:custGeom>
              <a:avLst/>
              <a:gdLst>
                <a:gd name="connsiteX0" fmla="*/ 6049 w 17545"/>
                <a:gd name="connsiteY0" fmla="*/ 6049 h 87728"/>
                <a:gd name="connsiteX1" fmla="*/ 13944 w 17545"/>
                <a:gd name="connsiteY1" fmla="*/ 6049 h 87728"/>
                <a:gd name="connsiteX2" fmla="*/ 13944 w 17545"/>
                <a:gd name="connsiteY2" fmla="*/ 89390 h 87728"/>
                <a:gd name="connsiteX3" fmla="*/ 6049 w 17545"/>
                <a:gd name="connsiteY3" fmla="*/ 89390 h 877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7545" h="87728">
                  <a:moveTo>
                    <a:pt x="6049" y="6049"/>
                  </a:moveTo>
                  <a:lnTo>
                    <a:pt x="13944" y="6049"/>
                  </a:lnTo>
                  <a:lnTo>
                    <a:pt x="13944" y="89390"/>
                  </a:lnTo>
                  <a:lnTo>
                    <a:pt x="6049" y="89390"/>
                  </a:lnTo>
                  <a:close/>
                </a:path>
              </a:pathLst>
            </a:custGeom>
            <a:solidFill>
              <a:srgbClr val="FFFFFF"/>
            </a:solidFill>
            <a:ln w="8756" cap="flat">
              <a:noFill/>
              <a:prstDash val="solid"/>
              <a:miter/>
            </a:ln>
          </p:spPr>
          <p:txBody>
            <a:bodyPr rtlCol="0" anchor="ctr"/>
            <a:lstStyle/>
            <a:p>
              <a:pPr eaLnBrk="1" hangingPunct="1"/>
              <a:endParaRPr lang="ru-RU" sz="1600" dirty="0">
                <a:solidFill>
                  <a:srgbClr val="000000"/>
                </a:solidFill>
                <a:latin typeface="Arial"/>
                <a:cs typeface="+mn-cs"/>
              </a:endParaRPr>
            </a:p>
          </p:txBody>
        </p:sp>
        <p:sp>
          <p:nvSpPr>
            <p:cNvPr id="109" name="Freeform: Shape 108">
              <a:extLst>
                <a:ext uri="{FF2B5EF4-FFF2-40B4-BE49-F238E27FC236}">
                  <a16:creationId xmlns="" xmlns:a16="http://schemas.microsoft.com/office/drawing/2014/main" id="{DF27FE59-2C83-403C-988B-FC7CAB4734FA}"/>
                </a:ext>
              </a:extLst>
            </p:cNvPr>
            <p:cNvSpPr/>
            <p:nvPr/>
          </p:nvSpPr>
          <p:spPr>
            <a:xfrm>
              <a:off x="6152609" y="859943"/>
              <a:ext cx="254412" cy="166683"/>
            </a:xfrm>
            <a:custGeom>
              <a:avLst/>
              <a:gdLst>
                <a:gd name="connsiteX0" fmla="*/ 184137 w 254411"/>
                <a:gd name="connsiteY0" fmla="*/ 71845 h 166683"/>
                <a:gd name="connsiteX1" fmla="*/ 175364 w 254411"/>
                <a:gd name="connsiteY1" fmla="*/ 63072 h 166683"/>
                <a:gd name="connsiteX2" fmla="*/ 184137 w 254411"/>
                <a:gd name="connsiteY2" fmla="*/ 17453 h 166683"/>
                <a:gd name="connsiteX3" fmla="*/ 184137 w 254411"/>
                <a:gd name="connsiteY3" fmla="*/ 71845 h 166683"/>
                <a:gd name="connsiteX4" fmla="*/ 13944 w 254411"/>
                <a:gd name="connsiteY4" fmla="*/ 13067 h 166683"/>
                <a:gd name="connsiteX5" fmla="*/ 41140 w 254411"/>
                <a:gd name="connsiteY5" fmla="*/ 13067 h 166683"/>
                <a:gd name="connsiteX6" fmla="*/ 56054 w 254411"/>
                <a:gd name="connsiteY6" fmla="*/ 17453 h 166683"/>
                <a:gd name="connsiteX7" fmla="*/ 60440 w 254411"/>
                <a:gd name="connsiteY7" fmla="*/ 32367 h 166683"/>
                <a:gd name="connsiteX8" fmla="*/ 60440 w 254411"/>
                <a:gd name="connsiteY8" fmla="*/ 109568 h 166683"/>
                <a:gd name="connsiteX9" fmla="*/ 56054 w 254411"/>
                <a:gd name="connsiteY9" fmla="*/ 124482 h 166683"/>
                <a:gd name="connsiteX10" fmla="*/ 37631 w 254411"/>
                <a:gd name="connsiteY10" fmla="*/ 128868 h 166683"/>
                <a:gd name="connsiteX11" fmla="*/ 33244 w 254411"/>
                <a:gd name="connsiteY11" fmla="*/ 128868 h 166683"/>
                <a:gd name="connsiteX12" fmla="*/ 33244 w 254411"/>
                <a:gd name="connsiteY12" fmla="*/ 165714 h 166683"/>
                <a:gd name="connsiteX13" fmla="*/ 41140 w 254411"/>
                <a:gd name="connsiteY13" fmla="*/ 167468 h 166683"/>
                <a:gd name="connsiteX14" fmla="*/ 41140 w 254411"/>
                <a:gd name="connsiteY14" fmla="*/ 137641 h 166683"/>
                <a:gd name="connsiteX15" fmla="*/ 65704 w 254411"/>
                <a:gd name="connsiteY15" fmla="*/ 124482 h 166683"/>
                <a:gd name="connsiteX16" fmla="*/ 65704 w 254411"/>
                <a:gd name="connsiteY16" fmla="*/ 169223 h 166683"/>
                <a:gd name="connsiteX17" fmla="*/ 68336 w 254411"/>
                <a:gd name="connsiteY17" fmla="*/ 169223 h 166683"/>
                <a:gd name="connsiteX18" fmla="*/ 73599 w 254411"/>
                <a:gd name="connsiteY18" fmla="*/ 169223 h 166683"/>
                <a:gd name="connsiteX19" fmla="*/ 73599 w 254411"/>
                <a:gd name="connsiteY19" fmla="*/ 33244 h 166683"/>
                <a:gd name="connsiteX20" fmla="*/ 77986 w 254411"/>
                <a:gd name="connsiteY20" fmla="*/ 18331 h 166683"/>
                <a:gd name="connsiteX21" fmla="*/ 92900 w 254411"/>
                <a:gd name="connsiteY21" fmla="*/ 13944 h 166683"/>
                <a:gd name="connsiteX22" fmla="*/ 115709 w 254411"/>
                <a:gd name="connsiteY22" fmla="*/ 18331 h 166683"/>
                <a:gd name="connsiteX23" fmla="*/ 120095 w 254411"/>
                <a:gd name="connsiteY23" fmla="*/ 33244 h 166683"/>
                <a:gd name="connsiteX24" fmla="*/ 120095 w 254411"/>
                <a:gd name="connsiteY24" fmla="*/ 72722 h 166683"/>
                <a:gd name="connsiteX25" fmla="*/ 101672 w 254411"/>
                <a:gd name="connsiteY25" fmla="*/ 72722 h 166683"/>
                <a:gd name="connsiteX26" fmla="*/ 101672 w 254411"/>
                <a:gd name="connsiteY26" fmla="*/ 30613 h 166683"/>
                <a:gd name="connsiteX27" fmla="*/ 93777 w 254411"/>
                <a:gd name="connsiteY27" fmla="*/ 30613 h 166683"/>
                <a:gd name="connsiteX28" fmla="*/ 93777 w 254411"/>
                <a:gd name="connsiteY28" fmla="*/ 166591 h 166683"/>
                <a:gd name="connsiteX29" fmla="*/ 101672 w 254411"/>
                <a:gd name="connsiteY29" fmla="*/ 165714 h 166683"/>
                <a:gd name="connsiteX30" fmla="*/ 101672 w 254411"/>
                <a:gd name="connsiteY30" fmla="*/ 81495 h 166683"/>
                <a:gd name="connsiteX31" fmla="*/ 120095 w 254411"/>
                <a:gd name="connsiteY31" fmla="*/ 81495 h 166683"/>
                <a:gd name="connsiteX32" fmla="*/ 120095 w 254411"/>
                <a:gd name="connsiteY32" fmla="*/ 161327 h 166683"/>
                <a:gd name="connsiteX33" fmla="*/ 131500 w 254411"/>
                <a:gd name="connsiteY33" fmla="*/ 157818 h 166683"/>
                <a:gd name="connsiteX34" fmla="*/ 131500 w 254411"/>
                <a:gd name="connsiteY34" fmla="*/ 84127 h 166683"/>
                <a:gd name="connsiteX35" fmla="*/ 142027 w 254411"/>
                <a:gd name="connsiteY35" fmla="*/ 66581 h 166683"/>
                <a:gd name="connsiteX36" fmla="*/ 132377 w 254411"/>
                <a:gd name="connsiteY36" fmla="*/ 15699 h 166683"/>
                <a:gd name="connsiteX37" fmla="*/ 150800 w 254411"/>
                <a:gd name="connsiteY37" fmla="*/ 15699 h 166683"/>
                <a:gd name="connsiteX38" fmla="*/ 154309 w 254411"/>
                <a:gd name="connsiteY38" fmla="*/ 71845 h 166683"/>
                <a:gd name="connsiteX39" fmla="*/ 156941 w 254411"/>
                <a:gd name="connsiteY39" fmla="*/ 71845 h 166683"/>
                <a:gd name="connsiteX40" fmla="*/ 160450 w 254411"/>
                <a:gd name="connsiteY40" fmla="*/ 15699 h 166683"/>
                <a:gd name="connsiteX41" fmla="*/ 180628 w 254411"/>
                <a:gd name="connsiteY41" fmla="*/ 15699 h 166683"/>
                <a:gd name="connsiteX42" fmla="*/ 167469 w 254411"/>
                <a:gd name="connsiteY42" fmla="*/ 66581 h 166683"/>
                <a:gd name="connsiteX43" fmla="*/ 177996 w 254411"/>
                <a:gd name="connsiteY43" fmla="*/ 84127 h 166683"/>
                <a:gd name="connsiteX44" fmla="*/ 177996 w 254411"/>
                <a:gd name="connsiteY44" fmla="*/ 131500 h 166683"/>
                <a:gd name="connsiteX45" fmla="*/ 193787 w 254411"/>
                <a:gd name="connsiteY45" fmla="*/ 118341 h 166683"/>
                <a:gd name="connsiteX46" fmla="*/ 193787 w 254411"/>
                <a:gd name="connsiteY46" fmla="*/ 14821 h 166683"/>
                <a:gd name="connsiteX47" fmla="*/ 249056 w 254411"/>
                <a:gd name="connsiteY47" fmla="*/ 14821 h 166683"/>
                <a:gd name="connsiteX48" fmla="*/ 249933 w 254411"/>
                <a:gd name="connsiteY48" fmla="*/ 7803 h 166683"/>
                <a:gd name="connsiteX49" fmla="*/ 120973 w 254411"/>
                <a:gd name="connsiteY49" fmla="*/ 7803 h 166683"/>
                <a:gd name="connsiteX50" fmla="*/ 122727 w 254411"/>
                <a:gd name="connsiteY50" fmla="*/ 17453 h 166683"/>
                <a:gd name="connsiteX51" fmla="*/ 99918 w 254411"/>
                <a:gd name="connsiteY51" fmla="*/ 6049 h 166683"/>
                <a:gd name="connsiteX52" fmla="*/ 92022 w 254411"/>
                <a:gd name="connsiteY52" fmla="*/ 6049 h 166683"/>
                <a:gd name="connsiteX53" fmla="*/ 66581 w 254411"/>
                <a:gd name="connsiteY53" fmla="*/ 22717 h 166683"/>
                <a:gd name="connsiteX54" fmla="*/ 41140 w 254411"/>
                <a:gd name="connsiteY54" fmla="*/ 6049 h 166683"/>
                <a:gd name="connsiteX55" fmla="*/ 6049 w 254411"/>
                <a:gd name="connsiteY55" fmla="*/ 6049 h 166683"/>
                <a:gd name="connsiteX56" fmla="*/ 6049 w 254411"/>
                <a:gd name="connsiteY56" fmla="*/ 156941 h 166683"/>
                <a:gd name="connsiteX57" fmla="*/ 13944 w 254411"/>
                <a:gd name="connsiteY57" fmla="*/ 159573 h 166683"/>
                <a:gd name="connsiteX58" fmla="*/ 13944 w 254411"/>
                <a:gd name="connsiteY58" fmla="*/ 13067 h 1666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</a:cxnLst>
              <a:rect l="l" t="t" r="r" b="b"/>
              <a:pathLst>
                <a:path w="254411" h="166683">
                  <a:moveTo>
                    <a:pt x="184137" y="71845"/>
                  </a:moveTo>
                  <a:lnTo>
                    <a:pt x="175364" y="63072"/>
                  </a:lnTo>
                  <a:lnTo>
                    <a:pt x="184137" y="17453"/>
                  </a:lnTo>
                  <a:lnTo>
                    <a:pt x="184137" y="71845"/>
                  </a:lnTo>
                  <a:close/>
                  <a:moveTo>
                    <a:pt x="13944" y="13067"/>
                  </a:moveTo>
                  <a:lnTo>
                    <a:pt x="41140" y="13067"/>
                  </a:lnTo>
                  <a:cubicBezTo>
                    <a:pt x="48158" y="13067"/>
                    <a:pt x="53422" y="14821"/>
                    <a:pt x="56054" y="17453"/>
                  </a:cubicBezTo>
                  <a:cubicBezTo>
                    <a:pt x="58686" y="20085"/>
                    <a:pt x="60440" y="25349"/>
                    <a:pt x="60440" y="32367"/>
                  </a:cubicBezTo>
                  <a:lnTo>
                    <a:pt x="60440" y="109568"/>
                  </a:lnTo>
                  <a:cubicBezTo>
                    <a:pt x="60440" y="116586"/>
                    <a:pt x="59563" y="121850"/>
                    <a:pt x="56054" y="124482"/>
                  </a:cubicBezTo>
                  <a:cubicBezTo>
                    <a:pt x="51667" y="128868"/>
                    <a:pt x="43772" y="128868"/>
                    <a:pt x="37631" y="128868"/>
                  </a:cubicBezTo>
                  <a:cubicBezTo>
                    <a:pt x="35876" y="128868"/>
                    <a:pt x="34999" y="128868"/>
                    <a:pt x="33244" y="128868"/>
                  </a:cubicBezTo>
                  <a:lnTo>
                    <a:pt x="33244" y="165714"/>
                  </a:lnTo>
                  <a:cubicBezTo>
                    <a:pt x="35876" y="166591"/>
                    <a:pt x="38508" y="166591"/>
                    <a:pt x="41140" y="167468"/>
                  </a:cubicBezTo>
                  <a:lnTo>
                    <a:pt x="41140" y="137641"/>
                  </a:lnTo>
                  <a:cubicBezTo>
                    <a:pt x="53422" y="137641"/>
                    <a:pt x="62195" y="133254"/>
                    <a:pt x="65704" y="124482"/>
                  </a:cubicBezTo>
                  <a:lnTo>
                    <a:pt x="65704" y="169223"/>
                  </a:lnTo>
                  <a:cubicBezTo>
                    <a:pt x="66581" y="169223"/>
                    <a:pt x="67458" y="169223"/>
                    <a:pt x="68336" y="169223"/>
                  </a:cubicBezTo>
                  <a:cubicBezTo>
                    <a:pt x="70090" y="169223"/>
                    <a:pt x="71845" y="169223"/>
                    <a:pt x="73599" y="169223"/>
                  </a:cubicBezTo>
                  <a:lnTo>
                    <a:pt x="73599" y="33244"/>
                  </a:lnTo>
                  <a:cubicBezTo>
                    <a:pt x="73599" y="26226"/>
                    <a:pt x="75354" y="20962"/>
                    <a:pt x="77986" y="18331"/>
                  </a:cubicBezTo>
                  <a:cubicBezTo>
                    <a:pt x="80618" y="15699"/>
                    <a:pt x="85881" y="13944"/>
                    <a:pt x="92900" y="13944"/>
                  </a:cubicBezTo>
                  <a:cubicBezTo>
                    <a:pt x="99918" y="13944"/>
                    <a:pt x="110445" y="13067"/>
                    <a:pt x="115709" y="18331"/>
                  </a:cubicBezTo>
                  <a:cubicBezTo>
                    <a:pt x="118341" y="20962"/>
                    <a:pt x="120095" y="26226"/>
                    <a:pt x="120095" y="33244"/>
                  </a:cubicBezTo>
                  <a:lnTo>
                    <a:pt x="120095" y="72722"/>
                  </a:lnTo>
                  <a:lnTo>
                    <a:pt x="101672" y="72722"/>
                  </a:lnTo>
                  <a:lnTo>
                    <a:pt x="101672" y="30613"/>
                  </a:lnTo>
                  <a:lnTo>
                    <a:pt x="93777" y="30613"/>
                  </a:lnTo>
                  <a:lnTo>
                    <a:pt x="93777" y="166591"/>
                  </a:lnTo>
                  <a:cubicBezTo>
                    <a:pt x="96409" y="166591"/>
                    <a:pt x="99041" y="165714"/>
                    <a:pt x="101672" y="165714"/>
                  </a:cubicBezTo>
                  <a:lnTo>
                    <a:pt x="101672" y="81495"/>
                  </a:lnTo>
                  <a:lnTo>
                    <a:pt x="120095" y="81495"/>
                  </a:lnTo>
                  <a:lnTo>
                    <a:pt x="120095" y="161327"/>
                  </a:lnTo>
                  <a:cubicBezTo>
                    <a:pt x="123604" y="160450"/>
                    <a:pt x="127991" y="158695"/>
                    <a:pt x="131500" y="157818"/>
                  </a:cubicBezTo>
                  <a:lnTo>
                    <a:pt x="131500" y="84127"/>
                  </a:lnTo>
                  <a:cubicBezTo>
                    <a:pt x="131500" y="76231"/>
                    <a:pt x="133255" y="69213"/>
                    <a:pt x="142027" y="66581"/>
                  </a:cubicBezTo>
                  <a:lnTo>
                    <a:pt x="132377" y="15699"/>
                  </a:lnTo>
                  <a:lnTo>
                    <a:pt x="150800" y="15699"/>
                  </a:lnTo>
                  <a:lnTo>
                    <a:pt x="154309" y="71845"/>
                  </a:lnTo>
                  <a:lnTo>
                    <a:pt x="156941" y="71845"/>
                  </a:lnTo>
                  <a:lnTo>
                    <a:pt x="160450" y="15699"/>
                  </a:lnTo>
                  <a:lnTo>
                    <a:pt x="180628" y="15699"/>
                  </a:lnTo>
                  <a:lnTo>
                    <a:pt x="167469" y="66581"/>
                  </a:lnTo>
                  <a:cubicBezTo>
                    <a:pt x="176241" y="70090"/>
                    <a:pt x="177996" y="75354"/>
                    <a:pt x="177996" y="84127"/>
                  </a:cubicBezTo>
                  <a:lnTo>
                    <a:pt x="177996" y="131500"/>
                  </a:lnTo>
                  <a:cubicBezTo>
                    <a:pt x="183260" y="127113"/>
                    <a:pt x="188523" y="122727"/>
                    <a:pt x="193787" y="118341"/>
                  </a:cubicBezTo>
                  <a:lnTo>
                    <a:pt x="193787" y="14821"/>
                  </a:lnTo>
                  <a:lnTo>
                    <a:pt x="249056" y="14821"/>
                  </a:lnTo>
                  <a:cubicBezTo>
                    <a:pt x="249056" y="12190"/>
                    <a:pt x="249933" y="9558"/>
                    <a:pt x="249933" y="7803"/>
                  </a:cubicBezTo>
                  <a:lnTo>
                    <a:pt x="120973" y="7803"/>
                  </a:lnTo>
                  <a:lnTo>
                    <a:pt x="122727" y="17453"/>
                  </a:lnTo>
                  <a:cubicBezTo>
                    <a:pt x="118341" y="10435"/>
                    <a:pt x="111322" y="6049"/>
                    <a:pt x="99918" y="6049"/>
                  </a:cubicBezTo>
                  <a:lnTo>
                    <a:pt x="92022" y="6049"/>
                  </a:lnTo>
                  <a:cubicBezTo>
                    <a:pt x="77986" y="6049"/>
                    <a:pt x="70090" y="11312"/>
                    <a:pt x="66581" y="22717"/>
                  </a:cubicBezTo>
                  <a:cubicBezTo>
                    <a:pt x="63949" y="11312"/>
                    <a:pt x="55176" y="6049"/>
                    <a:pt x="41140" y="6049"/>
                  </a:cubicBezTo>
                  <a:lnTo>
                    <a:pt x="6049" y="6049"/>
                  </a:lnTo>
                  <a:lnTo>
                    <a:pt x="6049" y="156941"/>
                  </a:lnTo>
                  <a:cubicBezTo>
                    <a:pt x="8681" y="157818"/>
                    <a:pt x="11312" y="158695"/>
                    <a:pt x="13944" y="159573"/>
                  </a:cubicBezTo>
                  <a:lnTo>
                    <a:pt x="13944" y="13067"/>
                  </a:lnTo>
                  <a:close/>
                </a:path>
              </a:pathLst>
            </a:custGeom>
            <a:solidFill>
              <a:srgbClr val="FFFFFF"/>
            </a:solidFill>
            <a:ln w="8756" cap="flat">
              <a:noFill/>
              <a:prstDash val="solid"/>
              <a:miter/>
            </a:ln>
          </p:spPr>
          <p:txBody>
            <a:bodyPr rtlCol="0" anchor="ctr"/>
            <a:lstStyle/>
            <a:p>
              <a:pPr eaLnBrk="1" hangingPunct="1"/>
              <a:endParaRPr lang="ru-RU" sz="1600" dirty="0">
                <a:solidFill>
                  <a:srgbClr val="000000"/>
                </a:solidFill>
                <a:latin typeface="Arial"/>
                <a:cs typeface="+mn-cs"/>
              </a:endParaRPr>
            </a:p>
          </p:txBody>
        </p:sp>
        <p:sp>
          <p:nvSpPr>
            <p:cNvPr id="110" name="Freeform: Shape 109">
              <a:extLst>
                <a:ext uri="{FF2B5EF4-FFF2-40B4-BE49-F238E27FC236}">
                  <a16:creationId xmlns="" xmlns:a16="http://schemas.microsoft.com/office/drawing/2014/main" id="{8B380CA0-002A-46F6-828C-CDB22E7E1C46}"/>
                </a:ext>
              </a:extLst>
            </p:cNvPr>
            <p:cNvSpPr/>
            <p:nvPr/>
          </p:nvSpPr>
          <p:spPr>
            <a:xfrm>
              <a:off x="6295606" y="935389"/>
              <a:ext cx="17546" cy="78955"/>
            </a:xfrm>
            <a:custGeom>
              <a:avLst/>
              <a:gdLst>
                <a:gd name="connsiteX0" fmla="*/ 6049 w 17545"/>
                <a:gd name="connsiteY0" fmla="*/ 73599 h 78955"/>
                <a:gd name="connsiteX1" fmla="*/ 14822 w 17545"/>
                <a:gd name="connsiteY1" fmla="*/ 69213 h 78955"/>
                <a:gd name="connsiteX2" fmla="*/ 14822 w 17545"/>
                <a:gd name="connsiteY2" fmla="*/ 6049 h 78955"/>
                <a:gd name="connsiteX3" fmla="*/ 6049 w 17545"/>
                <a:gd name="connsiteY3" fmla="*/ 6049 h 78955"/>
                <a:gd name="connsiteX4" fmla="*/ 6049 w 17545"/>
                <a:gd name="connsiteY4" fmla="*/ 73599 h 789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7545" h="78955">
                  <a:moveTo>
                    <a:pt x="6049" y="73599"/>
                  </a:moveTo>
                  <a:cubicBezTo>
                    <a:pt x="8681" y="71845"/>
                    <a:pt x="11312" y="70967"/>
                    <a:pt x="14822" y="69213"/>
                  </a:cubicBezTo>
                  <a:lnTo>
                    <a:pt x="14822" y="6049"/>
                  </a:lnTo>
                  <a:lnTo>
                    <a:pt x="6049" y="6049"/>
                  </a:lnTo>
                  <a:lnTo>
                    <a:pt x="6049" y="73599"/>
                  </a:lnTo>
                  <a:close/>
                </a:path>
              </a:pathLst>
            </a:custGeom>
            <a:solidFill>
              <a:srgbClr val="FFFFFF"/>
            </a:solidFill>
            <a:ln w="8756" cap="flat">
              <a:noFill/>
              <a:prstDash val="solid"/>
              <a:miter/>
            </a:ln>
          </p:spPr>
          <p:txBody>
            <a:bodyPr rtlCol="0" anchor="ctr"/>
            <a:lstStyle/>
            <a:p>
              <a:pPr eaLnBrk="1" hangingPunct="1"/>
              <a:endParaRPr lang="ru-RU" sz="1600" dirty="0">
                <a:solidFill>
                  <a:srgbClr val="000000"/>
                </a:solidFill>
                <a:latin typeface="Arial"/>
                <a:cs typeface="+mn-cs"/>
              </a:endParaRPr>
            </a:p>
          </p:txBody>
        </p:sp>
        <p:sp>
          <p:nvSpPr>
            <p:cNvPr id="111" name="Freeform: Shape 110">
              <a:extLst>
                <a:ext uri="{FF2B5EF4-FFF2-40B4-BE49-F238E27FC236}">
                  <a16:creationId xmlns="" xmlns:a16="http://schemas.microsoft.com/office/drawing/2014/main" id="{D80360EE-D253-438D-8EFB-F2CB7D77ED2F}"/>
                </a:ext>
              </a:extLst>
            </p:cNvPr>
            <p:cNvSpPr/>
            <p:nvPr/>
          </p:nvSpPr>
          <p:spPr>
            <a:xfrm>
              <a:off x="8285281" y="528331"/>
              <a:ext cx="114047" cy="631642"/>
            </a:xfrm>
            <a:custGeom>
              <a:avLst/>
              <a:gdLst>
                <a:gd name="connsiteX0" fmla="*/ 6049 w 114046"/>
                <a:gd name="connsiteY0" fmla="*/ 6049 h 631641"/>
                <a:gd name="connsiteX1" fmla="*/ 110445 w 114046"/>
                <a:gd name="connsiteY1" fmla="*/ 6049 h 631641"/>
                <a:gd name="connsiteX2" fmla="*/ 110445 w 114046"/>
                <a:gd name="connsiteY2" fmla="*/ 628040 h 631641"/>
                <a:gd name="connsiteX3" fmla="*/ 6049 w 114046"/>
                <a:gd name="connsiteY3" fmla="*/ 628040 h 6316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4046" h="631641">
                  <a:moveTo>
                    <a:pt x="6049" y="6049"/>
                  </a:moveTo>
                  <a:lnTo>
                    <a:pt x="110445" y="6049"/>
                  </a:lnTo>
                  <a:lnTo>
                    <a:pt x="110445" y="628040"/>
                  </a:lnTo>
                  <a:lnTo>
                    <a:pt x="6049" y="628040"/>
                  </a:lnTo>
                  <a:close/>
                </a:path>
              </a:pathLst>
            </a:custGeom>
            <a:solidFill>
              <a:srgbClr val="248341"/>
            </a:solidFill>
            <a:ln w="8756" cap="flat">
              <a:noFill/>
              <a:prstDash val="solid"/>
              <a:miter/>
            </a:ln>
          </p:spPr>
          <p:txBody>
            <a:bodyPr rtlCol="0" anchor="ctr"/>
            <a:lstStyle/>
            <a:p>
              <a:pPr eaLnBrk="1" hangingPunct="1"/>
              <a:endParaRPr lang="ru-RU" sz="1600" dirty="0">
                <a:solidFill>
                  <a:srgbClr val="000000"/>
                </a:solidFill>
                <a:latin typeface="Arial"/>
                <a:cs typeface="+mn-cs"/>
              </a:endParaRPr>
            </a:p>
          </p:txBody>
        </p:sp>
        <p:sp>
          <p:nvSpPr>
            <p:cNvPr id="112" name="Freeform: Shape 111">
              <a:extLst>
                <a:ext uri="{FF2B5EF4-FFF2-40B4-BE49-F238E27FC236}">
                  <a16:creationId xmlns="" xmlns:a16="http://schemas.microsoft.com/office/drawing/2014/main" id="{97D3A37E-63BE-4809-9181-47114DBE22F5}"/>
                </a:ext>
              </a:extLst>
            </p:cNvPr>
            <p:cNvSpPr/>
            <p:nvPr/>
          </p:nvSpPr>
          <p:spPr>
            <a:xfrm>
              <a:off x="8109198" y="528331"/>
              <a:ext cx="78955" cy="631642"/>
            </a:xfrm>
            <a:custGeom>
              <a:avLst/>
              <a:gdLst>
                <a:gd name="connsiteX0" fmla="*/ 6049 w 78955"/>
                <a:gd name="connsiteY0" fmla="*/ 6049 h 631641"/>
                <a:gd name="connsiteX1" fmla="*/ 75354 w 78955"/>
                <a:gd name="connsiteY1" fmla="*/ 6049 h 631641"/>
                <a:gd name="connsiteX2" fmla="*/ 75354 w 78955"/>
                <a:gd name="connsiteY2" fmla="*/ 628040 h 631641"/>
                <a:gd name="connsiteX3" fmla="*/ 6049 w 78955"/>
                <a:gd name="connsiteY3" fmla="*/ 628040 h 6316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8955" h="631641">
                  <a:moveTo>
                    <a:pt x="6049" y="6049"/>
                  </a:moveTo>
                  <a:lnTo>
                    <a:pt x="75354" y="6049"/>
                  </a:lnTo>
                  <a:lnTo>
                    <a:pt x="75354" y="628040"/>
                  </a:lnTo>
                  <a:lnTo>
                    <a:pt x="6049" y="628040"/>
                  </a:lnTo>
                  <a:close/>
                </a:path>
              </a:pathLst>
            </a:custGeom>
            <a:solidFill>
              <a:srgbClr val="248341"/>
            </a:solidFill>
            <a:ln w="8756" cap="flat">
              <a:noFill/>
              <a:prstDash val="solid"/>
              <a:miter/>
            </a:ln>
          </p:spPr>
          <p:txBody>
            <a:bodyPr rtlCol="0" anchor="ctr"/>
            <a:lstStyle/>
            <a:p>
              <a:pPr eaLnBrk="1" hangingPunct="1"/>
              <a:endParaRPr lang="ru-RU" sz="1600" dirty="0">
                <a:solidFill>
                  <a:srgbClr val="000000"/>
                </a:solidFill>
                <a:latin typeface="Arial"/>
                <a:cs typeface="+mn-cs"/>
              </a:endParaRPr>
            </a:p>
          </p:txBody>
        </p:sp>
        <p:sp>
          <p:nvSpPr>
            <p:cNvPr id="113" name="Freeform: Shape 112">
              <a:extLst>
                <a:ext uri="{FF2B5EF4-FFF2-40B4-BE49-F238E27FC236}">
                  <a16:creationId xmlns="" xmlns:a16="http://schemas.microsoft.com/office/drawing/2014/main" id="{C5E326D9-F812-48AE-9BBC-6D8B70A46002}"/>
                </a:ext>
              </a:extLst>
            </p:cNvPr>
            <p:cNvSpPr/>
            <p:nvPr/>
          </p:nvSpPr>
          <p:spPr>
            <a:xfrm>
              <a:off x="8494074" y="528331"/>
              <a:ext cx="78955" cy="631642"/>
            </a:xfrm>
            <a:custGeom>
              <a:avLst/>
              <a:gdLst>
                <a:gd name="connsiteX0" fmla="*/ 6049 w 78955"/>
                <a:gd name="connsiteY0" fmla="*/ 6049 h 631641"/>
                <a:gd name="connsiteX1" fmla="*/ 75354 w 78955"/>
                <a:gd name="connsiteY1" fmla="*/ 6049 h 631641"/>
                <a:gd name="connsiteX2" fmla="*/ 75354 w 78955"/>
                <a:gd name="connsiteY2" fmla="*/ 628040 h 631641"/>
                <a:gd name="connsiteX3" fmla="*/ 6049 w 78955"/>
                <a:gd name="connsiteY3" fmla="*/ 628040 h 6316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8955" h="631641">
                  <a:moveTo>
                    <a:pt x="6049" y="6049"/>
                  </a:moveTo>
                  <a:lnTo>
                    <a:pt x="75354" y="6049"/>
                  </a:lnTo>
                  <a:lnTo>
                    <a:pt x="75354" y="628040"/>
                  </a:lnTo>
                  <a:lnTo>
                    <a:pt x="6049" y="628040"/>
                  </a:lnTo>
                  <a:close/>
                </a:path>
              </a:pathLst>
            </a:custGeom>
            <a:solidFill>
              <a:srgbClr val="6AA744"/>
            </a:solidFill>
            <a:ln w="8756" cap="flat">
              <a:noFill/>
              <a:prstDash val="solid"/>
              <a:miter/>
            </a:ln>
          </p:spPr>
          <p:txBody>
            <a:bodyPr rtlCol="0" anchor="ctr"/>
            <a:lstStyle/>
            <a:p>
              <a:pPr eaLnBrk="1" hangingPunct="1"/>
              <a:endParaRPr lang="ru-RU" sz="1600" dirty="0">
                <a:solidFill>
                  <a:srgbClr val="000000"/>
                </a:solidFill>
                <a:latin typeface="Arial"/>
                <a:cs typeface="+mn-cs"/>
              </a:endParaRPr>
            </a:p>
          </p:txBody>
        </p:sp>
        <p:sp>
          <p:nvSpPr>
            <p:cNvPr id="114" name="Freeform: Shape 113">
              <a:extLst>
                <a:ext uri="{FF2B5EF4-FFF2-40B4-BE49-F238E27FC236}">
                  <a16:creationId xmlns="" xmlns:a16="http://schemas.microsoft.com/office/drawing/2014/main" id="{C904F0A2-D731-4026-AD94-DEC82609FB3D}"/>
                </a:ext>
              </a:extLst>
            </p:cNvPr>
            <p:cNvSpPr/>
            <p:nvPr/>
          </p:nvSpPr>
          <p:spPr>
            <a:xfrm>
              <a:off x="8701990" y="528331"/>
              <a:ext cx="78955" cy="631642"/>
            </a:xfrm>
            <a:custGeom>
              <a:avLst/>
              <a:gdLst>
                <a:gd name="connsiteX0" fmla="*/ 6049 w 78955"/>
                <a:gd name="connsiteY0" fmla="*/ 6049 h 631641"/>
                <a:gd name="connsiteX1" fmla="*/ 75354 w 78955"/>
                <a:gd name="connsiteY1" fmla="*/ 6049 h 631641"/>
                <a:gd name="connsiteX2" fmla="*/ 75354 w 78955"/>
                <a:gd name="connsiteY2" fmla="*/ 628040 h 631641"/>
                <a:gd name="connsiteX3" fmla="*/ 6049 w 78955"/>
                <a:gd name="connsiteY3" fmla="*/ 628040 h 6316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8955" h="631641">
                  <a:moveTo>
                    <a:pt x="6049" y="6049"/>
                  </a:moveTo>
                  <a:lnTo>
                    <a:pt x="75354" y="6049"/>
                  </a:lnTo>
                  <a:lnTo>
                    <a:pt x="75354" y="628040"/>
                  </a:lnTo>
                  <a:lnTo>
                    <a:pt x="6049" y="628040"/>
                  </a:lnTo>
                  <a:close/>
                </a:path>
              </a:pathLst>
            </a:custGeom>
            <a:solidFill>
              <a:srgbClr val="A6CE39"/>
            </a:solidFill>
            <a:ln w="8756" cap="flat">
              <a:noFill/>
              <a:prstDash val="solid"/>
              <a:miter/>
            </a:ln>
          </p:spPr>
          <p:txBody>
            <a:bodyPr rtlCol="0" anchor="ctr"/>
            <a:lstStyle/>
            <a:p>
              <a:pPr eaLnBrk="1" hangingPunct="1"/>
              <a:endParaRPr lang="ru-RU" sz="1600" dirty="0">
                <a:solidFill>
                  <a:srgbClr val="000000"/>
                </a:solidFill>
                <a:latin typeface="Arial"/>
                <a:cs typeface="+mn-cs"/>
              </a:endParaRPr>
            </a:p>
          </p:txBody>
        </p:sp>
        <p:sp>
          <p:nvSpPr>
            <p:cNvPr id="115" name="Freeform: Shape 114">
              <a:extLst>
                <a:ext uri="{FF2B5EF4-FFF2-40B4-BE49-F238E27FC236}">
                  <a16:creationId xmlns="" xmlns:a16="http://schemas.microsoft.com/office/drawing/2014/main" id="{BE18D693-8C93-47EE-9CA1-0DF337FB3FBF}"/>
                </a:ext>
              </a:extLst>
            </p:cNvPr>
            <p:cNvSpPr/>
            <p:nvPr/>
          </p:nvSpPr>
          <p:spPr>
            <a:xfrm>
              <a:off x="8389677" y="528331"/>
              <a:ext cx="43864" cy="631642"/>
            </a:xfrm>
            <a:custGeom>
              <a:avLst/>
              <a:gdLst>
                <a:gd name="connsiteX0" fmla="*/ 6049 w 43864"/>
                <a:gd name="connsiteY0" fmla="*/ 6049 h 631641"/>
                <a:gd name="connsiteX1" fmla="*/ 41140 w 43864"/>
                <a:gd name="connsiteY1" fmla="*/ 6049 h 631641"/>
                <a:gd name="connsiteX2" fmla="*/ 41140 w 43864"/>
                <a:gd name="connsiteY2" fmla="*/ 628040 h 631641"/>
                <a:gd name="connsiteX3" fmla="*/ 6049 w 43864"/>
                <a:gd name="connsiteY3" fmla="*/ 628040 h 6316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3864" h="631641">
                  <a:moveTo>
                    <a:pt x="6049" y="6049"/>
                  </a:moveTo>
                  <a:lnTo>
                    <a:pt x="41140" y="6049"/>
                  </a:lnTo>
                  <a:lnTo>
                    <a:pt x="41140" y="628040"/>
                  </a:lnTo>
                  <a:lnTo>
                    <a:pt x="6049" y="628040"/>
                  </a:lnTo>
                  <a:close/>
                </a:path>
              </a:pathLst>
            </a:custGeom>
            <a:solidFill>
              <a:srgbClr val="A6CE39"/>
            </a:solidFill>
            <a:ln w="8756" cap="flat">
              <a:noFill/>
              <a:prstDash val="solid"/>
              <a:miter/>
            </a:ln>
          </p:spPr>
          <p:txBody>
            <a:bodyPr rtlCol="0" anchor="ctr"/>
            <a:lstStyle/>
            <a:p>
              <a:pPr eaLnBrk="1" hangingPunct="1"/>
              <a:endParaRPr lang="ru-RU" sz="1600" dirty="0">
                <a:solidFill>
                  <a:srgbClr val="000000"/>
                </a:solidFill>
                <a:latin typeface="Arial"/>
                <a:cs typeface="+mn-cs"/>
              </a:endParaRPr>
            </a:p>
          </p:txBody>
        </p:sp>
        <p:sp>
          <p:nvSpPr>
            <p:cNvPr id="116" name="Freeform: Shape 115">
              <a:extLst>
                <a:ext uri="{FF2B5EF4-FFF2-40B4-BE49-F238E27FC236}">
                  <a16:creationId xmlns="" xmlns:a16="http://schemas.microsoft.com/office/drawing/2014/main" id="{E84E4158-14BE-4BF8-BD04-C769D8047DE8}"/>
                </a:ext>
              </a:extLst>
            </p:cNvPr>
            <p:cNvSpPr/>
            <p:nvPr/>
          </p:nvSpPr>
          <p:spPr>
            <a:xfrm>
              <a:off x="8215976" y="528331"/>
              <a:ext cx="43864" cy="631642"/>
            </a:xfrm>
            <a:custGeom>
              <a:avLst/>
              <a:gdLst>
                <a:gd name="connsiteX0" fmla="*/ 6049 w 43864"/>
                <a:gd name="connsiteY0" fmla="*/ 6049 h 631641"/>
                <a:gd name="connsiteX1" fmla="*/ 41140 w 43864"/>
                <a:gd name="connsiteY1" fmla="*/ 6049 h 631641"/>
                <a:gd name="connsiteX2" fmla="*/ 41140 w 43864"/>
                <a:gd name="connsiteY2" fmla="*/ 628040 h 631641"/>
                <a:gd name="connsiteX3" fmla="*/ 6049 w 43864"/>
                <a:gd name="connsiteY3" fmla="*/ 628040 h 6316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3864" h="631641">
                  <a:moveTo>
                    <a:pt x="6049" y="6049"/>
                  </a:moveTo>
                  <a:lnTo>
                    <a:pt x="41140" y="6049"/>
                  </a:lnTo>
                  <a:lnTo>
                    <a:pt x="41140" y="628040"/>
                  </a:lnTo>
                  <a:lnTo>
                    <a:pt x="6049" y="628040"/>
                  </a:lnTo>
                  <a:close/>
                </a:path>
              </a:pathLst>
            </a:custGeom>
            <a:solidFill>
              <a:srgbClr val="245F34"/>
            </a:solidFill>
            <a:ln w="8756" cap="flat">
              <a:noFill/>
              <a:prstDash val="solid"/>
              <a:miter/>
            </a:ln>
          </p:spPr>
          <p:txBody>
            <a:bodyPr rtlCol="0" anchor="ctr"/>
            <a:lstStyle/>
            <a:p>
              <a:pPr eaLnBrk="1" hangingPunct="1"/>
              <a:endParaRPr lang="ru-RU" sz="1600" dirty="0">
                <a:solidFill>
                  <a:srgbClr val="000000"/>
                </a:solidFill>
                <a:latin typeface="Arial"/>
                <a:cs typeface="+mn-cs"/>
              </a:endParaRPr>
            </a:p>
          </p:txBody>
        </p:sp>
        <p:sp>
          <p:nvSpPr>
            <p:cNvPr id="117" name="Freeform: Shape 116">
              <a:extLst>
                <a:ext uri="{FF2B5EF4-FFF2-40B4-BE49-F238E27FC236}">
                  <a16:creationId xmlns="" xmlns:a16="http://schemas.microsoft.com/office/drawing/2014/main" id="{4C91B4C4-3185-413C-93BB-4F4B9E6ABF32}"/>
                </a:ext>
              </a:extLst>
            </p:cNvPr>
            <p:cNvSpPr/>
            <p:nvPr/>
          </p:nvSpPr>
          <p:spPr>
            <a:xfrm>
              <a:off x="8632684" y="528331"/>
              <a:ext cx="43864" cy="631642"/>
            </a:xfrm>
            <a:custGeom>
              <a:avLst/>
              <a:gdLst>
                <a:gd name="connsiteX0" fmla="*/ 6049 w 43864"/>
                <a:gd name="connsiteY0" fmla="*/ 6049 h 631641"/>
                <a:gd name="connsiteX1" fmla="*/ 41140 w 43864"/>
                <a:gd name="connsiteY1" fmla="*/ 6049 h 631641"/>
                <a:gd name="connsiteX2" fmla="*/ 41140 w 43864"/>
                <a:gd name="connsiteY2" fmla="*/ 628040 h 631641"/>
                <a:gd name="connsiteX3" fmla="*/ 6049 w 43864"/>
                <a:gd name="connsiteY3" fmla="*/ 628040 h 6316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3864" h="631641">
                  <a:moveTo>
                    <a:pt x="6049" y="6049"/>
                  </a:moveTo>
                  <a:lnTo>
                    <a:pt x="41140" y="6049"/>
                  </a:lnTo>
                  <a:lnTo>
                    <a:pt x="41140" y="628040"/>
                  </a:lnTo>
                  <a:lnTo>
                    <a:pt x="6049" y="628040"/>
                  </a:lnTo>
                  <a:close/>
                </a:path>
              </a:pathLst>
            </a:custGeom>
            <a:solidFill>
              <a:srgbClr val="FFCB05"/>
            </a:solidFill>
            <a:ln w="8756" cap="flat">
              <a:noFill/>
              <a:prstDash val="solid"/>
              <a:miter/>
            </a:ln>
          </p:spPr>
          <p:txBody>
            <a:bodyPr rtlCol="0" anchor="ctr"/>
            <a:lstStyle/>
            <a:p>
              <a:pPr eaLnBrk="1" hangingPunct="1"/>
              <a:endParaRPr lang="ru-RU" sz="1600" dirty="0">
                <a:solidFill>
                  <a:srgbClr val="000000"/>
                </a:solidFill>
                <a:latin typeface="Arial"/>
                <a:cs typeface="+mn-cs"/>
              </a:endParaRPr>
            </a:p>
          </p:txBody>
        </p:sp>
        <p:sp>
          <p:nvSpPr>
            <p:cNvPr id="118" name="Freeform: Shape 117">
              <a:extLst>
                <a:ext uri="{FF2B5EF4-FFF2-40B4-BE49-F238E27FC236}">
                  <a16:creationId xmlns="" xmlns:a16="http://schemas.microsoft.com/office/drawing/2014/main" id="{FE4B2E2D-27AD-419C-89D6-5885370F8082}"/>
                </a:ext>
              </a:extLst>
            </p:cNvPr>
            <p:cNvSpPr/>
            <p:nvPr/>
          </p:nvSpPr>
          <p:spPr>
            <a:xfrm>
              <a:off x="8841477" y="528331"/>
              <a:ext cx="43864" cy="631642"/>
            </a:xfrm>
            <a:custGeom>
              <a:avLst/>
              <a:gdLst>
                <a:gd name="connsiteX0" fmla="*/ 6049 w 43864"/>
                <a:gd name="connsiteY0" fmla="*/ 6049 h 631641"/>
                <a:gd name="connsiteX1" fmla="*/ 41140 w 43864"/>
                <a:gd name="connsiteY1" fmla="*/ 6049 h 631641"/>
                <a:gd name="connsiteX2" fmla="*/ 41140 w 43864"/>
                <a:gd name="connsiteY2" fmla="*/ 628040 h 631641"/>
                <a:gd name="connsiteX3" fmla="*/ 6049 w 43864"/>
                <a:gd name="connsiteY3" fmla="*/ 628040 h 6316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3864" h="631641">
                  <a:moveTo>
                    <a:pt x="6049" y="6049"/>
                  </a:moveTo>
                  <a:lnTo>
                    <a:pt x="41140" y="6049"/>
                  </a:lnTo>
                  <a:lnTo>
                    <a:pt x="41140" y="628040"/>
                  </a:lnTo>
                  <a:lnTo>
                    <a:pt x="6049" y="628040"/>
                  </a:lnTo>
                  <a:close/>
                </a:path>
              </a:pathLst>
            </a:custGeom>
            <a:solidFill>
              <a:srgbClr val="FFCB05"/>
            </a:solidFill>
            <a:ln w="8756" cap="flat">
              <a:noFill/>
              <a:prstDash val="solid"/>
              <a:miter/>
            </a:ln>
          </p:spPr>
          <p:txBody>
            <a:bodyPr rtlCol="0" anchor="ctr"/>
            <a:lstStyle/>
            <a:p>
              <a:pPr eaLnBrk="1" hangingPunct="1"/>
              <a:endParaRPr lang="ru-RU" sz="1600" dirty="0">
                <a:solidFill>
                  <a:srgbClr val="000000"/>
                </a:solidFill>
                <a:latin typeface="Arial"/>
                <a:cs typeface="+mn-cs"/>
              </a:endParaRPr>
            </a:p>
          </p:txBody>
        </p:sp>
      </p:grpSp>
    </p:spTree>
    <p:extLst>
      <p:ext uri="{BB962C8B-B14F-4D97-AF65-F5344CB8AC3E}">
        <p14:creationId xmlns="" xmlns:p14="http://schemas.microsoft.com/office/powerpoint/2010/main" val="20300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</p:sldLayoutIdLst>
  <mc:AlternateContent xmlns:mc="http://schemas.openxmlformats.org/markup-compatibility/2006">
    <mc:Choice xmlns="" xmlns:p14="http://schemas.microsoft.com/office/powerpoint/2010/main" Requires="p14">
      <p:transition p14:dur="0"/>
    </mc:Choice>
    <mc:Fallback>
      <p:transition/>
    </mc:Fallback>
  </mc:AlternateContent>
  <p:hf hdr="0" dt="0"/>
  <p:txStyles>
    <p:titleStyle>
      <a:lvl1pPr algn="l" defTabSz="913526" rtl="0" eaLnBrk="1" fontAlgn="base" hangingPunct="1">
        <a:spcBef>
          <a:spcPct val="0"/>
        </a:spcBef>
        <a:spcAft>
          <a:spcPct val="0"/>
        </a:spcAft>
        <a:tabLst>
          <a:tab pos="275353" algn="l"/>
        </a:tabLst>
        <a:defRPr sz="1800" b="1" baseline="0">
          <a:solidFill>
            <a:schemeClr val="tx1"/>
          </a:solidFill>
          <a:latin typeface="+mj-lt"/>
          <a:ea typeface="+mj-ea"/>
          <a:cs typeface="+mj-cs"/>
        </a:defRPr>
      </a:lvl1pPr>
      <a:lvl2pPr algn="l" defTabSz="913526" rtl="0" eaLnBrk="1" fontAlgn="base" hangingPunct="1">
        <a:spcBef>
          <a:spcPct val="0"/>
        </a:spcBef>
        <a:spcAft>
          <a:spcPct val="0"/>
        </a:spcAft>
        <a:defRPr sz="1900" b="1">
          <a:solidFill>
            <a:schemeClr val="tx2"/>
          </a:solidFill>
          <a:latin typeface="Arial" charset="0"/>
        </a:defRPr>
      </a:lvl2pPr>
      <a:lvl3pPr algn="l" defTabSz="913526" rtl="0" eaLnBrk="1" fontAlgn="base" hangingPunct="1">
        <a:spcBef>
          <a:spcPct val="0"/>
        </a:spcBef>
        <a:spcAft>
          <a:spcPct val="0"/>
        </a:spcAft>
        <a:defRPr sz="1900" b="1">
          <a:solidFill>
            <a:schemeClr val="tx2"/>
          </a:solidFill>
          <a:latin typeface="Arial" charset="0"/>
        </a:defRPr>
      </a:lvl3pPr>
      <a:lvl4pPr algn="l" defTabSz="913526" rtl="0" eaLnBrk="1" fontAlgn="base" hangingPunct="1">
        <a:spcBef>
          <a:spcPct val="0"/>
        </a:spcBef>
        <a:spcAft>
          <a:spcPct val="0"/>
        </a:spcAft>
        <a:defRPr sz="1900" b="1">
          <a:solidFill>
            <a:schemeClr val="tx2"/>
          </a:solidFill>
          <a:latin typeface="Arial" charset="0"/>
        </a:defRPr>
      </a:lvl4pPr>
      <a:lvl5pPr algn="l" defTabSz="913526" rtl="0" eaLnBrk="1" fontAlgn="base" hangingPunct="1">
        <a:spcBef>
          <a:spcPct val="0"/>
        </a:spcBef>
        <a:spcAft>
          <a:spcPct val="0"/>
        </a:spcAft>
        <a:defRPr sz="1900" b="1">
          <a:solidFill>
            <a:schemeClr val="tx2"/>
          </a:solidFill>
          <a:latin typeface="Arial" charset="0"/>
        </a:defRPr>
      </a:lvl5pPr>
      <a:lvl6pPr marL="466481" algn="l" defTabSz="913526" rtl="0" eaLnBrk="1" fontAlgn="base" hangingPunct="1">
        <a:spcBef>
          <a:spcPct val="0"/>
        </a:spcBef>
        <a:spcAft>
          <a:spcPct val="0"/>
        </a:spcAft>
        <a:defRPr sz="1900" b="1">
          <a:solidFill>
            <a:schemeClr val="tx2"/>
          </a:solidFill>
          <a:latin typeface="Arial" charset="0"/>
        </a:defRPr>
      </a:lvl6pPr>
      <a:lvl7pPr marL="932962" algn="l" defTabSz="913526" rtl="0" eaLnBrk="1" fontAlgn="base" hangingPunct="1">
        <a:spcBef>
          <a:spcPct val="0"/>
        </a:spcBef>
        <a:spcAft>
          <a:spcPct val="0"/>
        </a:spcAft>
        <a:defRPr sz="1900" b="1">
          <a:solidFill>
            <a:schemeClr val="tx2"/>
          </a:solidFill>
          <a:latin typeface="Arial" charset="0"/>
        </a:defRPr>
      </a:lvl7pPr>
      <a:lvl8pPr marL="1399443" algn="l" defTabSz="913526" rtl="0" eaLnBrk="1" fontAlgn="base" hangingPunct="1">
        <a:spcBef>
          <a:spcPct val="0"/>
        </a:spcBef>
        <a:spcAft>
          <a:spcPct val="0"/>
        </a:spcAft>
        <a:defRPr sz="1900" b="1">
          <a:solidFill>
            <a:schemeClr val="tx2"/>
          </a:solidFill>
          <a:latin typeface="Arial" charset="0"/>
        </a:defRPr>
      </a:lvl8pPr>
      <a:lvl9pPr marL="1865925" algn="l" defTabSz="913526" rtl="0" eaLnBrk="1" fontAlgn="base" hangingPunct="1">
        <a:spcBef>
          <a:spcPct val="0"/>
        </a:spcBef>
        <a:spcAft>
          <a:spcPct val="0"/>
        </a:spcAft>
        <a:defRPr sz="1900" b="1">
          <a:solidFill>
            <a:schemeClr val="tx2"/>
          </a:solidFill>
          <a:latin typeface="Arial" charset="0"/>
        </a:defRPr>
      </a:lvl9pPr>
    </p:titleStyle>
    <p:bodyStyle>
      <a:lvl1pPr marL="0" indent="0" algn="l" defTabSz="913526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100000"/>
        <a:defRPr sz="1400" baseline="0">
          <a:solidFill>
            <a:schemeClr val="tx1"/>
          </a:solidFill>
          <a:latin typeface="+mn-lt"/>
          <a:ea typeface="+mn-ea"/>
          <a:cs typeface="+mn-cs"/>
        </a:defRPr>
      </a:lvl1pPr>
      <a:lvl2pPr marL="197607" indent="-195987" algn="l" defTabSz="913526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125000"/>
        <a:buFont typeface="Arial" panose="020B0604020202020204" pitchFamily="34" charset="0"/>
        <a:buChar char="•"/>
        <a:defRPr sz="1400" baseline="0">
          <a:solidFill>
            <a:schemeClr val="tx1"/>
          </a:solidFill>
          <a:latin typeface="+mn-lt"/>
        </a:defRPr>
      </a:lvl2pPr>
      <a:lvl3pPr marL="466481" indent="-267255" algn="l" defTabSz="913526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120000"/>
        <a:buFont typeface="Arial" charset="0"/>
        <a:buChar char="–"/>
        <a:defRPr sz="1400" baseline="0">
          <a:solidFill>
            <a:schemeClr val="tx1"/>
          </a:solidFill>
          <a:latin typeface="+mn-lt"/>
        </a:defRPr>
      </a:lvl3pPr>
      <a:lvl4pPr marL="626835" indent="-158733" algn="l" defTabSz="913526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100000"/>
        <a:buFont typeface="Courier New" panose="02070309020205020404" pitchFamily="49" charset="0"/>
        <a:buChar char="o"/>
        <a:defRPr sz="1400" baseline="0">
          <a:solidFill>
            <a:schemeClr val="tx1"/>
          </a:solidFill>
          <a:latin typeface="+mn-lt"/>
        </a:defRPr>
      </a:lvl4pPr>
      <a:lvl5pPr marL="765029" indent="-132818" algn="l" defTabSz="913526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89000"/>
        <a:buFont typeface="Arial" charset="0"/>
        <a:buChar char="-"/>
        <a:defRPr sz="1400" baseline="0">
          <a:solidFill>
            <a:schemeClr val="tx1"/>
          </a:solidFill>
          <a:latin typeface="+mn-lt"/>
        </a:defRPr>
      </a:lvl5pPr>
      <a:lvl6pPr marL="765029" indent="-132818" algn="l" defTabSz="913526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89000"/>
        <a:buFont typeface="Arial" charset="0"/>
        <a:buChar char="-"/>
        <a:defRPr sz="1600" baseline="0">
          <a:solidFill>
            <a:schemeClr val="tx1"/>
          </a:solidFill>
          <a:latin typeface="+mn-lt"/>
        </a:defRPr>
      </a:lvl6pPr>
      <a:lvl7pPr marL="765029" indent="-132818" algn="l" defTabSz="913526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89000"/>
        <a:buFont typeface="Arial" charset="0"/>
        <a:buChar char="-"/>
        <a:defRPr sz="1600" baseline="0">
          <a:solidFill>
            <a:schemeClr val="tx1"/>
          </a:solidFill>
          <a:latin typeface="+mn-lt"/>
        </a:defRPr>
      </a:lvl7pPr>
      <a:lvl8pPr marL="765029" indent="-132818" algn="l" defTabSz="913526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89000"/>
        <a:buFont typeface="Arial" charset="0"/>
        <a:buChar char="-"/>
        <a:defRPr sz="1600" baseline="0">
          <a:solidFill>
            <a:schemeClr val="tx1"/>
          </a:solidFill>
          <a:latin typeface="+mn-lt"/>
        </a:defRPr>
      </a:lvl8pPr>
      <a:lvl9pPr marL="765029" indent="-132818" algn="l" defTabSz="913526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89000"/>
        <a:buFont typeface="Arial" charset="0"/>
        <a:buChar char="-"/>
        <a:defRPr sz="1600" baseline="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3296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66481" algn="l" defTabSz="93296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32962" algn="l" defTabSz="93296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99443" algn="l" defTabSz="93296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65925" algn="l" defTabSz="93296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332406" algn="l" defTabSz="93296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98887" algn="l" defTabSz="93296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65368" algn="l" defTabSz="93296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731849" algn="l" defTabSz="93296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="" xmlns:p15="http://schemas.microsoft.com/office/powerpoint/2012/main"/>
    </p:ext>
  </p:extLst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>
            <p:extLst/>
          </p:nvPr>
        </p:nvGraphicFramePr>
        <p:xfrm>
          <a:off x="2" y="0"/>
          <a:ext cx="175483" cy="161974"/>
        </p:xfrm>
        <a:graphic>
          <a:graphicData uri="http://schemas.openxmlformats.org/presentationml/2006/ole">
            <p:oleObj spid="_x0000_s11342" name="think-cell Slide" r:id="rId9" imgW="360" imgH="360" progId="">
              <p:embed/>
            </p:oleObj>
          </a:graphicData>
        </a:graphic>
      </p:graphicFrame>
      <p:sp>
        <p:nvSpPr>
          <p:cNvPr id="6" name="Rectangle 5" hidden="1"/>
          <p:cNvSpPr/>
          <p:nvPr>
            <p:custDataLst>
              <p:tags r:id="rId8"/>
            </p:custDataLst>
          </p:nvPr>
        </p:nvSpPr>
        <p:spPr bwMode="auto">
          <a:xfrm>
            <a:off x="2" y="0"/>
            <a:ext cx="175483" cy="161974"/>
          </a:xfrm>
          <a:prstGeom prst="rect">
            <a:avLst/>
          </a:prstGeom>
          <a:solidFill>
            <a:schemeClr val="bg2"/>
          </a:solidFill>
          <a:ln w="9525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algn="ctr" eaLnBrk="1" hangingPunct="1"/>
            <a:endParaRPr lang="en-US" b="1" dirty="0">
              <a:solidFill>
                <a:srgbClr val="000000"/>
              </a:solidFill>
              <a:sym typeface="Arial" panose="020B0604020202020204" pitchFamily="34" charset="0"/>
            </a:endParaRPr>
          </a:p>
        </p:txBody>
      </p:sp>
      <p:sp>
        <p:nvSpPr>
          <p:cNvPr id="10" name="1. On-page tracker" hidden="1"/>
          <p:cNvSpPr>
            <a:spLocks noChangeArrowheads="1"/>
          </p:cNvSpPr>
          <p:nvPr/>
        </p:nvSpPr>
        <p:spPr bwMode="gray">
          <a:xfrm>
            <a:off x="247441" y="305736"/>
            <a:ext cx="490519" cy="1231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/>
          <a:p>
            <a:pPr eaLnBrk="1" hangingPunct="1"/>
            <a:r>
              <a:rPr lang="ru-RU" sz="800" cap="all" dirty="0">
                <a:solidFill>
                  <a:srgbClr val="808080"/>
                </a:solidFill>
                <a:latin typeface="Arial"/>
                <a:cs typeface="+mn-cs"/>
              </a:rPr>
              <a:t>Tracker</a:t>
            </a:r>
          </a:p>
        </p:txBody>
      </p:sp>
      <p:sp>
        <p:nvSpPr>
          <p:cNvPr id="11" name="3. Unit of measure" hidden="1"/>
          <p:cNvSpPr txBox="1">
            <a:spLocks noChangeArrowheads="1"/>
          </p:cNvSpPr>
          <p:nvPr/>
        </p:nvSpPr>
        <p:spPr bwMode="gray">
          <a:xfrm>
            <a:off x="247432" y="1242819"/>
            <a:ext cx="9354774" cy="2198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0">
            <a:noAutofit/>
          </a:bodyPr>
          <a:lstStyle>
            <a:lvl1pPr defTabSz="895350">
              <a:defRPr sz="2400">
                <a:solidFill>
                  <a:schemeClr val="tx1"/>
                </a:solidFill>
                <a:latin typeface="Arial" charset="0"/>
              </a:defRPr>
            </a:lvl1pPr>
            <a:lvl2pPr marL="447675" defTabSz="8953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895350" defTabSz="89535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344613" defTabSz="895350">
              <a:defRPr sz="2400">
                <a:solidFill>
                  <a:schemeClr val="tx1"/>
                </a:solidFill>
                <a:latin typeface="Arial" charset="0"/>
              </a:defRPr>
            </a:lvl4pPr>
            <a:lvl5pPr marL="1792288" defTabSz="89535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2494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7066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1638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6210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ru-RU" sz="1400" dirty="0">
                <a:solidFill>
                  <a:srgbClr val="808080"/>
                </a:solidFill>
                <a:latin typeface="Arial"/>
                <a:cs typeface="+mn-cs"/>
              </a:rPr>
              <a:t>КЛИЕНТ</a:t>
            </a:r>
          </a:p>
        </p:txBody>
      </p:sp>
      <p:sp>
        <p:nvSpPr>
          <p:cNvPr id="13" name="4. Footnote" hidden="1"/>
          <p:cNvSpPr txBox="1">
            <a:spLocks noChangeArrowheads="1"/>
          </p:cNvSpPr>
          <p:nvPr/>
        </p:nvSpPr>
        <p:spPr bwMode="gray">
          <a:xfrm>
            <a:off x="247432" y="6009803"/>
            <a:ext cx="9354774" cy="1263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0" anchor="b">
            <a:noAutofit/>
          </a:bodyPr>
          <a:lstStyle>
            <a:lvl1pPr marL="104775" indent="-104775" defTabSz="895350">
              <a:defRPr sz="2400">
                <a:solidFill>
                  <a:schemeClr val="tx1"/>
                </a:solidFill>
                <a:latin typeface="Arial" charset="0"/>
              </a:defRPr>
            </a:lvl1pPr>
            <a:lvl2pPr marL="1031875" defTabSz="8953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217613" defTabSz="89535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404938" defTabSz="895350">
              <a:defRPr sz="2400">
                <a:solidFill>
                  <a:schemeClr val="tx1"/>
                </a:solidFill>
                <a:latin typeface="Arial" charset="0"/>
              </a:defRPr>
            </a:lvl4pPr>
            <a:lvl5pPr marL="1792288" defTabSz="89535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2494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7066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1638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6210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ru-RU" sz="800" dirty="0">
                <a:solidFill>
                  <a:srgbClr val="808080"/>
                </a:solidFill>
                <a:latin typeface="Arial"/>
                <a:cs typeface="+mn-cs"/>
              </a:rPr>
              <a:t>1 Сноска</a:t>
            </a:r>
          </a:p>
        </p:txBody>
      </p:sp>
      <p:sp>
        <p:nvSpPr>
          <p:cNvPr id="14" name="5. Source" hidden="1"/>
          <p:cNvSpPr>
            <a:spLocks noChangeArrowheads="1"/>
          </p:cNvSpPr>
          <p:nvPr/>
        </p:nvSpPr>
        <p:spPr bwMode="gray">
          <a:xfrm>
            <a:off x="247432" y="6215511"/>
            <a:ext cx="9354774" cy="1263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b">
            <a:noAutofit/>
          </a:bodyPr>
          <a:lstStyle/>
          <a:p>
            <a:pPr marL="621975" indent="-621975" defTabSz="913526" eaLnBrk="1" hangingPunct="1">
              <a:tabLst>
                <a:tab pos="643032" algn="l"/>
              </a:tabLst>
            </a:pPr>
            <a:r>
              <a:rPr lang="ru-RU" sz="800" dirty="0">
                <a:solidFill>
                  <a:srgbClr val="808080"/>
                </a:solidFill>
                <a:latin typeface="Arial"/>
                <a:cs typeface="+mn-cs"/>
              </a:rPr>
              <a:t>ИСТОЧНИК: источник</a:t>
            </a:r>
          </a:p>
        </p:txBody>
      </p:sp>
      <p:sp>
        <p:nvSpPr>
          <p:cNvPr id="3" name="Text Placeholder 2" hidden="1"/>
          <p:cNvSpPr>
            <a:spLocks noGrp="1"/>
          </p:cNvSpPr>
          <p:nvPr userDrawn="1">
            <p:ph type="body" idx="1"/>
          </p:nvPr>
        </p:nvSpPr>
        <p:spPr bwMode="gray">
          <a:xfrm>
            <a:off x="1605669" y="1991016"/>
            <a:ext cx="4755582" cy="1077218"/>
          </a:xfrm>
          <a:prstGeom prst="rect">
            <a:avLst/>
          </a:prstGeom>
        </p:spPr>
        <p:txBody>
          <a:bodyPr vert="horz" lIns="0" tIns="0" rIns="0" bIns="0" rtlCol="0">
            <a:spAutoFit/>
          </a:bodyPr>
          <a:lstStyle/>
          <a:p>
            <a:pPr lvl="0" latinLnBrk="0"/>
            <a:r>
              <a:rPr lang="en-US" dirty="0"/>
              <a:t>Edit Master text styles</a:t>
            </a:r>
          </a:p>
          <a:p>
            <a:pPr lvl="1" latinLnBrk="0"/>
            <a:r>
              <a:rPr lang="en-US" dirty="0"/>
              <a:t>Second level</a:t>
            </a:r>
          </a:p>
          <a:p>
            <a:pPr lvl="2" latinLnBrk="0"/>
            <a:r>
              <a:rPr lang="en-US" dirty="0"/>
              <a:t>Third level</a:t>
            </a:r>
          </a:p>
          <a:p>
            <a:pPr lvl="3" latinLnBrk="0"/>
            <a:r>
              <a:rPr lang="en-US" dirty="0"/>
              <a:t>Fourth level</a:t>
            </a:r>
          </a:p>
          <a:p>
            <a:pPr lvl="4" latinLnBrk="0"/>
            <a:r>
              <a:rPr lang="en-US" dirty="0"/>
              <a:t>Fifth level</a:t>
            </a:r>
            <a:endParaRPr lang="ru-RU" dirty="0"/>
          </a:p>
        </p:txBody>
      </p:sp>
      <p:grpSp>
        <p:nvGrpSpPr>
          <p:cNvPr id="15" name="ACET" hidden="1"/>
          <p:cNvGrpSpPr>
            <a:grpSpLocks/>
          </p:cNvGrpSpPr>
          <p:nvPr userDrawn="1"/>
        </p:nvGrpSpPr>
        <p:grpSpPr bwMode="gray">
          <a:xfrm>
            <a:off x="1605668" y="1343234"/>
            <a:ext cx="4713466" cy="458388"/>
            <a:chOff x="915" y="747"/>
            <a:chExt cx="2686" cy="283"/>
          </a:xfrm>
        </p:grpSpPr>
        <p:cxnSp>
          <p:nvCxnSpPr>
            <p:cNvPr id="16" name="AutoShape 249"/>
            <p:cNvCxnSpPr>
              <a:cxnSpLocks noChangeShapeType="1"/>
              <a:stCxn id="18" idx="4"/>
              <a:endCxn id="18" idx="6"/>
            </p:cNvCxnSpPr>
            <p:nvPr/>
          </p:nvCxnSpPr>
          <p:spPr bwMode="gray">
            <a:xfrm>
              <a:off x="915" y="1030"/>
              <a:ext cx="2686" cy="0"/>
            </a:xfrm>
            <a:prstGeom prst="straightConnector1">
              <a:avLst/>
            </a:prstGeom>
            <a:noFill/>
            <a:ln w="9525">
              <a:solidFill>
                <a:schemeClr val="accent6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18" name="AutoShape 250"/>
            <p:cNvSpPr>
              <a:spLocks noChangeArrowheads="1"/>
            </p:cNvSpPr>
            <p:nvPr/>
          </p:nvSpPr>
          <p:spPr bwMode="gray">
            <a:xfrm>
              <a:off x="915" y="747"/>
              <a:ext cx="2686" cy="283"/>
            </a:xfrm>
            <a:prstGeom prst="leftRightArrow">
              <a:avLst>
                <a:gd name="adj1" fmla="val 100000"/>
                <a:gd name="adj2" fmla="val 0"/>
              </a:avLst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18288" anchor="b">
              <a:spAutoFit/>
            </a:bodyPr>
            <a:lstStyle/>
            <a:p>
              <a:pPr eaLnBrk="1" hangingPunct="1"/>
              <a:r>
                <a:rPr lang="ru-RU" sz="1400" b="1" dirty="0">
                  <a:solidFill>
                    <a:srgbClr val="000000"/>
                  </a:solidFill>
                  <a:latin typeface="Arial"/>
                  <a:cs typeface="+mn-cs"/>
                </a:rPr>
                <a:t>Название документа</a:t>
              </a:r>
            </a:p>
            <a:p>
              <a:pPr eaLnBrk="1" hangingPunct="1"/>
              <a:r>
                <a:rPr lang="ru-RU" sz="1400" dirty="0">
                  <a:solidFill>
                    <a:srgbClr val="808080"/>
                  </a:solidFill>
                  <a:latin typeface="Arial"/>
                  <a:cs typeface="+mn-cs"/>
                </a:rPr>
                <a:t>Unit of measure</a:t>
              </a:r>
            </a:p>
          </p:txBody>
        </p:sp>
      </p:grpSp>
      <p:grpSp>
        <p:nvGrpSpPr>
          <p:cNvPr id="17" name="Sticker" hidden="1"/>
          <p:cNvGrpSpPr/>
          <p:nvPr userDrawn="1"/>
        </p:nvGrpSpPr>
        <p:grpSpPr bwMode="gray">
          <a:xfrm>
            <a:off x="9128615" y="291605"/>
            <a:ext cx="473334" cy="150811"/>
            <a:chOff x="8312578" y="285750"/>
            <a:chExt cx="428197" cy="147809"/>
          </a:xfrm>
        </p:grpSpPr>
        <p:sp>
          <p:nvSpPr>
            <p:cNvPr id="20" name="StickerRectangle"/>
            <p:cNvSpPr>
              <a:spLocks noChangeArrowheads="1"/>
            </p:cNvSpPr>
            <p:nvPr/>
          </p:nvSpPr>
          <p:spPr bwMode="gray">
            <a:xfrm>
              <a:off x="8312578" y="285750"/>
              <a:ext cx="428197" cy="147809"/>
            </a:xfrm>
            <a:prstGeom prst="leftRightArrow">
              <a:avLst>
                <a:gd name="adj1" fmla="val 100000"/>
                <a:gd name="adj2" fmla="val 0"/>
              </a:avLst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27432" tIns="0" rIns="0" bIns="27432">
              <a:spAutoFit/>
            </a:bodyPr>
            <a:lstStyle/>
            <a:p>
              <a:pPr algn="r" defTabSz="913526" eaLnBrk="1" hangingPunct="1">
                <a:buClr>
                  <a:srgbClr val="002960"/>
                </a:buClr>
              </a:pPr>
              <a:r>
                <a:rPr lang="ru-RU" sz="800" dirty="0">
                  <a:solidFill>
                    <a:srgbClr val="808080"/>
                  </a:solidFill>
                  <a:latin typeface="Arial"/>
                  <a:cs typeface="+mn-cs"/>
                </a:rPr>
                <a:t>STICKER</a:t>
              </a:r>
            </a:p>
          </p:txBody>
        </p:sp>
        <p:cxnSp>
          <p:nvCxnSpPr>
            <p:cNvPr id="21" name="AutoShape 31"/>
            <p:cNvCxnSpPr>
              <a:cxnSpLocks noChangeShapeType="1"/>
              <a:stCxn id="20" idx="2"/>
              <a:endCxn id="20" idx="4"/>
            </p:cNvCxnSpPr>
            <p:nvPr/>
          </p:nvCxnSpPr>
          <p:spPr bwMode="gray">
            <a:xfrm>
              <a:off x="8312578" y="285750"/>
              <a:ext cx="0" cy="147809"/>
            </a:xfrm>
            <a:prstGeom prst="straightConnector1">
              <a:avLst/>
            </a:prstGeom>
            <a:noFill/>
            <a:ln w="9525">
              <a:solidFill>
                <a:schemeClr val="accent6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2" name="AutoShape 32"/>
            <p:cNvCxnSpPr>
              <a:cxnSpLocks noChangeShapeType="1"/>
              <a:stCxn id="20" idx="4"/>
              <a:endCxn id="20" idx="6"/>
            </p:cNvCxnSpPr>
            <p:nvPr/>
          </p:nvCxnSpPr>
          <p:spPr bwMode="gray">
            <a:xfrm>
              <a:off x="8312578" y="433559"/>
              <a:ext cx="428197" cy="0"/>
            </a:xfrm>
            <a:prstGeom prst="straightConnector1">
              <a:avLst/>
            </a:prstGeom>
            <a:noFill/>
            <a:ln w="25400">
              <a:solidFill>
                <a:schemeClr val="accent6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</p:grpSp>
      <p:sp>
        <p:nvSpPr>
          <p:cNvPr id="19" name="Slide Title"/>
          <p:cNvSpPr>
            <a:spLocks noGrp="1" noChangeArrowheads="1"/>
          </p:cNvSpPr>
          <p:nvPr>
            <p:ph type="title"/>
          </p:nvPr>
        </p:nvSpPr>
        <p:spPr bwMode="gray">
          <a:xfrm>
            <a:off x="247431" y="573404"/>
            <a:ext cx="6071702" cy="282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lvl="0" latinLnBrk="0"/>
            <a:r>
              <a:rPr lang="en-US"/>
              <a:t>Click to edit Master title style</a:t>
            </a:r>
            <a:endParaRPr lang="ru-RU" noProof="0" dirty="0"/>
          </a:p>
        </p:txBody>
      </p:sp>
      <p:grpSp>
        <p:nvGrpSpPr>
          <p:cNvPr id="5" name="Group 4">
            <a:extLst>
              <a:ext uri="{FF2B5EF4-FFF2-40B4-BE49-F238E27FC236}">
                <a16:creationId xmlns="" xmlns:a16="http://schemas.microsoft.com/office/drawing/2014/main" id="{CEA909D4-919F-4C3D-88F9-7DF848F02718}"/>
              </a:ext>
            </a:extLst>
          </p:cNvPr>
          <p:cNvGrpSpPr/>
          <p:nvPr userDrawn="1"/>
        </p:nvGrpSpPr>
        <p:grpSpPr>
          <a:xfrm>
            <a:off x="0" y="6444902"/>
            <a:ext cx="9906000" cy="413098"/>
            <a:chOff x="0" y="6316601"/>
            <a:chExt cx="8961438" cy="404874"/>
          </a:xfrm>
        </p:grpSpPr>
        <p:sp>
          <p:nvSpPr>
            <p:cNvPr id="68" name="Rectangle 67">
              <a:extLst>
                <a:ext uri="{FF2B5EF4-FFF2-40B4-BE49-F238E27FC236}">
                  <a16:creationId xmlns="" xmlns:a16="http://schemas.microsoft.com/office/drawing/2014/main" id="{4834FFC4-F21A-4733-8CCF-5397D25429F6}"/>
                </a:ext>
              </a:extLst>
            </p:cNvPr>
            <p:cNvSpPr>
              <a:spLocks/>
            </p:cNvSpPr>
            <p:nvPr userDrawn="1"/>
          </p:nvSpPr>
          <p:spPr>
            <a:xfrm>
              <a:off x="0" y="6316601"/>
              <a:ext cx="2177984" cy="404874"/>
            </a:xfrm>
            <a:prstGeom prst="rect">
              <a:avLst/>
            </a:prstGeom>
            <a:solidFill>
              <a:srgbClr val="245F34"/>
            </a:soli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 eaLnBrk="1" hangingPunct="1"/>
              <a:endParaRPr lang="ru-RU" sz="1600" dirty="0">
                <a:solidFill>
                  <a:srgbClr val="000000"/>
                </a:solidFill>
              </a:endParaRPr>
            </a:p>
          </p:txBody>
        </p:sp>
        <p:sp>
          <p:nvSpPr>
            <p:cNvPr id="69" name="Rectangle 68">
              <a:extLst>
                <a:ext uri="{FF2B5EF4-FFF2-40B4-BE49-F238E27FC236}">
                  <a16:creationId xmlns="" xmlns:a16="http://schemas.microsoft.com/office/drawing/2014/main" id="{3674598C-1077-42B9-858B-743FA25B4B3E}"/>
                </a:ext>
              </a:extLst>
            </p:cNvPr>
            <p:cNvSpPr>
              <a:spLocks/>
            </p:cNvSpPr>
            <p:nvPr userDrawn="1"/>
          </p:nvSpPr>
          <p:spPr>
            <a:xfrm>
              <a:off x="2177984" y="6316601"/>
              <a:ext cx="1120774" cy="404874"/>
            </a:xfrm>
            <a:prstGeom prst="rect">
              <a:avLst/>
            </a:prstGeom>
            <a:solidFill>
              <a:schemeClr val="accent3"/>
            </a:soli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 eaLnBrk="1" hangingPunct="1"/>
              <a:endParaRPr lang="ru-RU" sz="1600" dirty="0">
                <a:solidFill>
                  <a:srgbClr val="000000"/>
                </a:solidFill>
              </a:endParaRPr>
            </a:p>
          </p:txBody>
        </p:sp>
        <p:sp>
          <p:nvSpPr>
            <p:cNvPr id="70" name="Rectangle 69">
              <a:extLst>
                <a:ext uri="{FF2B5EF4-FFF2-40B4-BE49-F238E27FC236}">
                  <a16:creationId xmlns="" xmlns:a16="http://schemas.microsoft.com/office/drawing/2014/main" id="{1FDB9CD5-E1B1-4FA5-8411-BC1B2E36603B}"/>
                </a:ext>
              </a:extLst>
            </p:cNvPr>
            <p:cNvSpPr>
              <a:spLocks/>
            </p:cNvSpPr>
            <p:nvPr userDrawn="1"/>
          </p:nvSpPr>
          <p:spPr>
            <a:xfrm>
              <a:off x="3521076" y="6316601"/>
              <a:ext cx="682624" cy="404874"/>
            </a:xfrm>
            <a:prstGeom prst="rect">
              <a:avLst/>
            </a:prstGeom>
            <a:solidFill>
              <a:schemeClr val="accent2"/>
            </a:soli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 eaLnBrk="1" hangingPunct="1"/>
              <a:endParaRPr lang="ru-RU" sz="1600" dirty="0">
                <a:solidFill>
                  <a:srgbClr val="000000"/>
                </a:solidFill>
              </a:endParaRPr>
            </a:p>
          </p:txBody>
        </p:sp>
        <p:sp>
          <p:nvSpPr>
            <p:cNvPr id="71" name="Rectangle 70">
              <a:extLst>
                <a:ext uri="{FF2B5EF4-FFF2-40B4-BE49-F238E27FC236}">
                  <a16:creationId xmlns="" xmlns:a16="http://schemas.microsoft.com/office/drawing/2014/main" id="{75626C68-F398-469B-9126-8BB394F6931A}"/>
                </a:ext>
              </a:extLst>
            </p:cNvPr>
            <p:cNvSpPr>
              <a:spLocks/>
            </p:cNvSpPr>
            <p:nvPr userDrawn="1"/>
          </p:nvSpPr>
          <p:spPr>
            <a:xfrm>
              <a:off x="4657726" y="6316601"/>
              <a:ext cx="1355724" cy="404874"/>
            </a:xfrm>
            <a:prstGeom prst="rect">
              <a:avLst/>
            </a:prstGeom>
            <a:solidFill>
              <a:schemeClr val="accent1"/>
            </a:soli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 eaLnBrk="1" hangingPunct="1"/>
              <a:endParaRPr lang="ru-RU" sz="1600" dirty="0">
                <a:solidFill>
                  <a:srgbClr val="000000"/>
                </a:solidFill>
              </a:endParaRPr>
            </a:p>
          </p:txBody>
        </p:sp>
        <p:sp>
          <p:nvSpPr>
            <p:cNvPr id="72" name="Rectangle 71">
              <a:extLst>
                <a:ext uri="{FF2B5EF4-FFF2-40B4-BE49-F238E27FC236}">
                  <a16:creationId xmlns="" xmlns:a16="http://schemas.microsoft.com/office/drawing/2014/main" id="{9D485118-1345-4CB1-B6DC-D394B2C93BD4}"/>
                </a:ext>
              </a:extLst>
            </p:cNvPr>
            <p:cNvSpPr>
              <a:spLocks/>
            </p:cNvSpPr>
            <p:nvPr userDrawn="1"/>
          </p:nvSpPr>
          <p:spPr>
            <a:xfrm>
              <a:off x="6013450" y="6316601"/>
              <a:ext cx="454026" cy="404874"/>
            </a:xfrm>
            <a:prstGeom prst="rect">
              <a:avLst/>
            </a:prstGeom>
            <a:solidFill>
              <a:schemeClr val="accent5"/>
            </a:soli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 eaLnBrk="1" hangingPunct="1"/>
              <a:endParaRPr lang="ru-RU" sz="1600" dirty="0">
                <a:solidFill>
                  <a:srgbClr val="000000"/>
                </a:solidFill>
              </a:endParaRPr>
            </a:p>
          </p:txBody>
        </p:sp>
        <p:sp>
          <p:nvSpPr>
            <p:cNvPr id="73" name="Rectangle 72">
              <a:extLst>
                <a:ext uri="{FF2B5EF4-FFF2-40B4-BE49-F238E27FC236}">
                  <a16:creationId xmlns="" xmlns:a16="http://schemas.microsoft.com/office/drawing/2014/main" id="{544BD42B-99BB-400A-B72A-F40B8412097F}"/>
                </a:ext>
              </a:extLst>
            </p:cNvPr>
            <p:cNvSpPr>
              <a:spLocks/>
            </p:cNvSpPr>
            <p:nvPr userDrawn="1"/>
          </p:nvSpPr>
          <p:spPr>
            <a:xfrm>
              <a:off x="6699250" y="6316601"/>
              <a:ext cx="908050" cy="404874"/>
            </a:xfrm>
            <a:prstGeom prst="rect">
              <a:avLst/>
            </a:prstGeom>
            <a:solidFill>
              <a:schemeClr val="accent2"/>
            </a:soli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 eaLnBrk="1" hangingPunct="1"/>
              <a:endParaRPr lang="ru-RU" sz="1600" dirty="0">
                <a:solidFill>
                  <a:srgbClr val="000000"/>
                </a:solidFill>
              </a:endParaRPr>
            </a:p>
          </p:txBody>
        </p:sp>
        <p:sp>
          <p:nvSpPr>
            <p:cNvPr id="74" name="Rectangle 73">
              <a:extLst>
                <a:ext uri="{FF2B5EF4-FFF2-40B4-BE49-F238E27FC236}">
                  <a16:creationId xmlns="" xmlns:a16="http://schemas.microsoft.com/office/drawing/2014/main" id="{AF0E33E2-03AC-4FBE-86AF-8C7E4D0CBB27}"/>
                </a:ext>
              </a:extLst>
            </p:cNvPr>
            <p:cNvSpPr>
              <a:spLocks/>
            </p:cNvSpPr>
            <p:nvPr userDrawn="1"/>
          </p:nvSpPr>
          <p:spPr>
            <a:xfrm>
              <a:off x="8053388" y="6316601"/>
              <a:ext cx="239712" cy="404874"/>
            </a:xfrm>
            <a:prstGeom prst="rect">
              <a:avLst/>
            </a:prstGeom>
            <a:solidFill>
              <a:schemeClr val="accent1"/>
            </a:soli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 eaLnBrk="1" hangingPunct="1"/>
              <a:endParaRPr lang="ru-RU" sz="1600" dirty="0">
                <a:solidFill>
                  <a:srgbClr val="000000"/>
                </a:solidFill>
              </a:endParaRPr>
            </a:p>
          </p:txBody>
        </p:sp>
        <p:sp>
          <p:nvSpPr>
            <p:cNvPr id="75" name="Rectangle 74">
              <a:extLst>
                <a:ext uri="{FF2B5EF4-FFF2-40B4-BE49-F238E27FC236}">
                  <a16:creationId xmlns="" xmlns:a16="http://schemas.microsoft.com/office/drawing/2014/main" id="{59022F2A-0C4C-45CD-AE88-8D921708FA3A}"/>
                </a:ext>
              </a:extLst>
            </p:cNvPr>
            <p:cNvSpPr>
              <a:spLocks/>
            </p:cNvSpPr>
            <p:nvPr userDrawn="1"/>
          </p:nvSpPr>
          <p:spPr>
            <a:xfrm>
              <a:off x="8293100" y="6316601"/>
              <a:ext cx="668338" cy="404874"/>
            </a:xfrm>
            <a:prstGeom prst="rect">
              <a:avLst/>
            </a:prstGeom>
            <a:solidFill>
              <a:schemeClr val="accent3"/>
            </a:soli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 eaLnBrk="1" hangingPunct="1"/>
              <a:endParaRPr lang="ru-RU" sz="1600" dirty="0">
                <a:solidFill>
                  <a:srgbClr val="000000"/>
                </a:solidFill>
              </a:endParaRPr>
            </a:p>
          </p:txBody>
        </p:sp>
      </p:grpSp>
      <p:sp>
        <p:nvSpPr>
          <p:cNvPr id="9" name="Rectangle 8">
            <a:extLst>
              <a:ext uri="{FF2B5EF4-FFF2-40B4-BE49-F238E27FC236}">
                <a16:creationId xmlns="" xmlns:a16="http://schemas.microsoft.com/office/drawing/2014/main" id="{2C4AE2AD-3497-4255-B6A3-81FF0137329B}"/>
              </a:ext>
            </a:extLst>
          </p:cNvPr>
          <p:cNvSpPr>
            <a:spLocks/>
          </p:cNvSpPr>
          <p:nvPr userDrawn="1"/>
        </p:nvSpPr>
        <p:spPr>
          <a:xfrm>
            <a:off x="0" y="399312"/>
            <a:ext cx="136500" cy="633904"/>
          </a:xfrm>
          <a:prstGeom prst="rect">
            <a:avLst/>
          </a:prstGeom>
          <a:solidFill>
            <a:srgbClr val="F6BC1C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3296" tIns="46648" rIns="93296" bIns="46648" rtlCol="0" anchor="ctr">
            <a:noAutofit/>
          </a:bodyPr>
          <a:lstStyle/>
          <a:p>
            <a:pPr algn="ctr" eaLnBrk="1" hangingPunct="1"/>
            <a:endParaRPr lang="ru-RU" sz="1600" dirty="0">
              <a:solidFill>
                <a:srgbClr val="000000"/>
              </a:solidFill>
            </a:endParaRPr>
          </a:p>
        </p:txBody>
      </p:sp>
      <p:grpSp>
        <p:nvGrpSpPr>
          <p:cNvPr id="66" name="Group 65">
            <a:extLst>
              <a:ext uri="{FF2B5EF4-FFF2-40B4-BE49-F238E27FC236}">
                <a16:creationId xmlns="" xmlns:a16="http://schemas.microsoft.com/office/drawing/2014/main" id="{DA68A6F0-9DAD-4462-A4D4-CE46486AC730}"/>
              </a:ext>
            </a:extLst>
          </p:cNvPr>
          <p:cNvGrpSpPr/>
          <p:nvPr userDrawn="1"/>
        </p:nvGrpSpPr>
        <p:grpSpPr>
          <a:xfrm>
            <a:off x="6446186" y="391523"/>
            <a:ext cx="3375698" cy="644472"/>
            <a:chOff x="5831524" y="528331"/>
            <a:chExt cx="3053817" cy="631642"/>
          </a:xfrm>
        </p:grpSpPr>
        <p:sp>
          <p:nvSpPr>
            <p:cNvPr id="76" name="Freeform: Shape 75">
              <a:extLst>
                <a:ext uri="{FF2B5EF4-FFF2-40B4-BE49-F238E27FC236}">
                  <a16:creationId xmlns="" xmlns:a16="http://schemas.microsoft.com/office/drawing/2014/main" id="{15E1F027-8AF5-413B-A95C-5AFD1461D6E9}"/>
                </a:ext>
              </a:extLst>
            </p:cNvPr>
            <p:cNvSpPr/>
            <p:nvPr/>
          </p:nvSpPr>
          <p:spPr>
            <a:xfrm>
              <a:off x="5901707" y="528331"/>
              <a:ext cx="2219522" cy="631642"/>
            </a:xfrm>
            <a:custGeom>
              <a:avLst/>
              <a:gdLst>
                <a:gd name="connsiteX0" fmla="*/ 6049 w 2219522"/>
                <a:gd name="connsiteY0" fmla="*/ 6049 h 631641"/>
                <a:gd name="connsiteX1" fmla="*/ 2215921 w 2219522"/>
                <a:gd name="connsiteY1" fmla="*/ 6049 h 631641"/>
                <a:gd name="connsiteX2" fmla="*/ 2215921 w 2219522"/>
                <a:gd name="connsiteY2" fmla="*/ 628040 h 631641"/>
                <a:gd name="connsiteX3" fmla="*/ 6049 w 2219522"/>
                <a:gd name="connsiteY3" fmla="*/ 628040 h 6316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219522" h="631641">
                  <a:moveTo>
                    <a:pt x="6049" y="6049"/>
                  </a:moveTo>
                  <a:lnTo>
                    <a:pt x="2215921" y="6049"/>
                  </a:lnTo>
                  <a:lnTo>
                    <a:pt x="2215921" y="628040"/>
                  </a:lnTo>
                  <a:lnTo>
                    <a:pt x="6049" y="628040"/>
                  </a:lnTo>
                  <a:close/>
                </a:path>
              </a:pathLst>
            </a:custGeom>
            <a:solidFill>
              <a:srgbClr val="245F34"/>
            </a:solidFill>
            <a:ln w="8756" cap="flat">
              <a:noFill/>
              <a:prstDash val="solid"/>
              <a:miter/>
            </a:ln>
          </p:spPr>
          <p:txBody>
            <a:bodyPr rtlCol="0" anchor="ctr"/>
            <a:lstStyle/>
            <a:p>
              <a:pPr eaLnBrk="1" hangingPunct="1"/>
              <a:endParaRPr lang="ru-RU" sz="1600" dirty="0">
                <a:solidFill>
                  <a:srgbClr val="000000"/>
                </a:solidFill>
                <a:latin typeface="Arial"/>
                <a:cs typeface="+mn-cs"/>
              </a:endParaRPr>
            </a:p>
          </p:txBody>
        </p:sp>
        <p:sp>
          <p:nvSpPr>
            <p:cNvPr id="77" name="Freeform: Shape 76">
              <a:extLst>
                <a:ext uri="{FF2B5EF4-FFF2-40B4-BE49-F238E27FC236}">
                  <a16:creationId xmlns="" xmlns:a16="http://schemas.microsoft.com/office/drawing/2014/main" id="{0A8089BB-00FF-47EA-BD24-312F9E44E9C1}"/>
                </a:ext>
              </a:extLst>
            </p:cNvPr>
            <p:cNvSpPr/>
            <p:nvPr/>
          </p:nvSpPr>
          <p:spPr>
            <a:xfrm>
              <a:off x="5831524" y="528331"/>
              <a:ext cx="78955" cy="631642"/>
            </a:xfrm>
            <a:custGeom>
              <a:avLst/>
              <a:gdLst>
                <a:gd name="connsiteX0" fmla="*/ 6049 w 78955"/>
                <a:gd name="connsiteY0" fmla="*/ 6049 h 631641"/>
                <a:gd name="connsiteX1" fmla="*/ 76231 w 78955"/>
                <a:gd name="connsiteY1" fmla="*/ 6049 h 631641"/>
                <a:gd name="connsiteX2" fmla="*/ 76231 w 78955"/>
                <a:gd name="connsiteY2" fmla="*/ 628040 h 631641"/>
                <a:gd name="connsiteX3" fmla="*/ 6049 w 78955"/>
                <a:gd name="connsiteY3" fmla="*/ 628040 h 6316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8955" h="631641">
                  <a:moveTo>
                    <a:pt x="6049" y="6049"/>
                  </a:moveTo>
                  <a:lnTo>
                    <a:pt x="76231" y="6049"/>
                  </a:lnTo>
                  <a:lnTo>
                    <a:pt x="76231" y="628040"/>
                  </a:lnTo>
                  <a:lnTo>
                    <a:pt x="6049" y="628040"/>
                  </a:lnTo>
                  <a:close/>
                </a:path>
              </a:pathLst>
            </a:custGeom>
            <a:solidFill>
              <a:srgbClr val="FFCB05"/>
            </a:solidFill>
            <a:ln w="8756" cap="flat">
              <a:noFill/>
              <a:prstDash val="solid"/>
              <a:miter/>
            </a:ln>
          </p:spPr>
          <p:txBody>
            <a:bodyPr rtlCol="0" anchor="ctr"/>
            <a:lstStyle/>
            <a:p>
              <a:pPr eaLnBrk="1" hangingPunct="1"/>
              <a:endParaRPr lang="ru-RU" sz="1600" dirty="0">
                <a:solidFill>
                  <a:srgbClr val="000000"/>
                </a:solidFill>
                <a:latin typeface="Arial"/>
                <a:cs typeface="+mn-cs"/>
              </a:endParaRPr>
            </a:p>
          </p:txBody>
        </p:sp>
        <p:sp>
          <p:nvSpPr>
            <p:cNvPr id="78" name="Freeform: Shape 77">
              <a:extLst>
                <a:ext uri="{FF2B5EF4-FFF2-40B4-BE49-F238E27FC236}">
                  <a16:creationId xmlns="" xmlns:a16="http://schemas.microsoft.com/office/drawing/2014/main" id="{76775955-11DC-4BBA-B832-CE7C14DC0B78}"/>
                </a:ext>
              </a:extLst>
            </p:cNvPr>
            <p:cNvSpPr/>
            <p:nvPr/>
          </p:nvSpPr>
          <p:spPr>
            <a:xfrm>
              <a:off x="6492117" y="769583"/>
              <a:ext cx="105274" cy="149138"/>
            </a:xfrm>
            <a:custGeom>
              <a:avLst/>
              <a:gdLst>
                <a:gd name="connsiteX0" fmla="*/ 55176 w 105273"/>
                <a:gd name="connsiteY0" fmla="*/ 70090 h 149137"/>
                <a:gd name="connsiteX1" fmla="*/ 75354 w 105273"/>
                <a:gd name="connsiteY1" fmla="*/ 63949 h 149137"/>
                <a:gd name="connsiteX2" fmla="*/ 82372 w 105273"/>
                <a:gd name="connsiteY2" fmla="*/ 47281 h 149137"/>
                <a:gd name="connsiteX3" fmla="*/ 75354 w 105273"/>
                <a:gd name="connsiteY3" fmla="*/ 31490 h 149137"/>
                <a:gd name="connsiteX4" fmla="*/ 56054 w 105273"/>
                <a:gd name="connsiteY4" fmla="*/ 26226 h 149137"/>
                <a:gd name="connsiteX5" fmla="*/ 31490 w 105273"/>
                <a:gd name="connsiteY5" fmla="*/ 26226 h 149137"/>
                <a:gd name="connsiteX6" fmla="*/ 31490 w 105273"/>
                <a:gd name="connsiteY6" fmla="*/ 70090 h 149137"/>
                <a:gd name="connsiteX7" fmla="*/ 55176 w 105273"/>
                <a:gd name="connsiteY7" fmla="*/ 70090 h 149137"/>
                <a:gd name="connsiteX8" fmla="*/ 54299 w 105273"/>
                <a:gd name="connsiteY8" fmla="*/ 6049 h 149137"/>
                <a:gd name="connsiteX9" fmla="*/ 91145 w 105273"/>
                <a:gd name="connsiteY9" fmla="*/ 13944 h 149137"/>
                <a:gd name="connsiteX10" fmla="*/ 107813 w 105273"/>
                <a:gd name="connsiteY10" fmla="*/ 47281 h 149137"/>
                <a:gd name="connsiteX11" fmla="*/ 60440 w 105273"/>
                <a:gd name="connsiteY11" fmla="*/ 90268 h 149137"/>
                <a:gd name="connsiteX12" fmla="*/ 31490 w 105273"/>
                <a:gd name="connsiteY12" fmla="*/ 90268 h 149137"/>
                <a:gd name="connsiteX13" fmla="*/ 31490 w 105273"/>
                <a:gd name="connsiteY13" fmla="*/ 144659 h 149137"/>
                <a:gd name="connsiteX14" fmla="*/ 6049 w 105273"/>
                <a:gd name="connsiteY14" fmla="*/ 144659 h 149137"/>
                <a:gd name="connsiteX15" fmla="*/ 6049 w 105273"/>
                <a:gd name="connsiteY15" fmla="*/ 6049 h 149137"/>
                <a:gd name="connsiteX16" fmla="*/ 54299 w 105273"/>
                <a:gd name="connsiteY16" fmla="*/ 6049 h 1491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05273" h="149137">
                  <a:moveTo>
                    <a:pt x="55176" y="70090"/>
                  </a:moveTo>
                  <a:cubicBezTo>
                    <a:pt x="60440" y="70090"/>
                    <a:pt x="69213" y="70090"/>
                    <a:pt x="75354" y="63949"/>
                  </a:cubicBezTo>
                  <a:cubicBezTo>
                    <a:pt x="79740" y="59563"/>
                    <a:pt x="82372" y="53422"/>
                    <a:pt x="82372" y="47281"/>
                  </a:cubicBezTo>
                  <a:cubicBezTo>
                    <a:pt x="82372" y="42017"/>
                    <a:pt x="79740" y="34999"/>
                    <a:pt x="75354" y="31490"/>
                  </a:cubicBezTo>
                  <a:cubicBezTo>
                    <a:pt x="70967" y="27981"/>
                    <a:pt x="63949" y="26226"/>
                    <a:pt x="56054" y="26226"/>
                  </a:cubicBezTo>
                  <a:lnTo>
                    <a:pt x="31490" y="26226"/>
                  </a:lnTo>
                  <a:lnTo>
                    <a:pt x="31490" y="70090"/>
                  </a:lnTo>
                  <a:lnTo>
                    <a:pt x="55176" y="70090"/>
                  </a:lnTo>
                  <a:close/>
                  <a:moveTo>
                    <a:pt x="54299" y="6049"/>
                  </a:moveTo>
                  <a:cubicBezTo>
                    <a:pt x="66581" y="6049"/>
                    <a:pt x="79740" y="6049"/>
                    <a:pt x="91145" y="13944"/>
                  </a:cubicBezTo>
                  <a:cubicBezTo>
                    <a:pt x="99041" y="19208"/>
                    <a:pt x="107813" y="28858"/>
                    <a:pt x="107813" y="47281"/>
                  </a:cubicBezTo>
                  <a:cubicBezTo>
                    <a:pt x="107813" y="67458"/>
                    <a:pt x="95531" y="90268"/>
                    <a:pt x="60440" y="90268"/>
                  </a:cubicBezTo>
                  <a:lnTo>
                    <a:pt x="31490" y="90268"/>
                  </a:lnTo>
                  <a:lnTo>
                    <a:pt x="31490" y="144659"/>
                  </a:lnTo>
                  <a:lnTo>
                    <a:pt x="6049" y="144659"/>
                  </a:lnTo>
                  <a:lnTo>
                    <a:pt x="6049" y="6049"/>
                  </a:lnTo>
                  <a:lnTo>
                    <a:pt x="54299" y="6049"/>
                  </a:lnTo>
                  <a:close/>
                </a:path>
              </a:pathLst>
            </a:custGeom>
            <a:solidFill>
              <a:srgbClr val="FFFFFF"/>
            </a:solidFill>
            <a:ln w="8756" cap="flat">
              <a:noFill/>
              <a:prstDash val="solid"/>
              <a:miter/>
            </a:ln>
          </p:spPr>
          <p:txBody>
            <a:bodyPr rtlCol="0" anchor="ctr"/>
            <a:lstStyle/>
            <a:p>
              <a:pPr eaLnBrk="1" hangingPunct="1"/>
              <a:endParaRPr lang="ru-RU" sz="1600" dirty="0">
                <a:solidFill>
                  <a:srgbClr val="000000"/>
                </a:solidFill>
                <a:latin typeface="Arial"/>
                <a:cs typeface="+mn-cs"/>
              </a:endParaRPr>
            </a:p>
          </p:txBody>
        </p:sp>
        <p:sp>
          <p:nvSpPr>
            <p:cNvPr id="79" name="Freeform: Shape 78">
              <a:extLst>
                <a:ext uri="{FF2B5EF4-FFF2-40B4-BE49-F238E27FC236}">
                  <a16:creationId xmlns="" xmlns:a16="http://schemas.microsoft.com/office/drawing/2014/main" id="{2BE2F160-7D70-44E0-9601-894A653392C3}"/>
                </a:ext>
              </a:extLst>
            </p:cNvPr>
            <p:cNvSpPr/>
            <p:nvPr/>
          </p:nvSpPr>
          <p:spPr>
            <a:xfrm>
              <a:off x="6601695" y="802920"/>
              <a:ext cx="105274" cy="114046"/>
            </a:xfrm>
            <a:custGeom>
              <a:avLst/>
              <a:gdLst>
                <a:gd name="connsiteX0" fmla="*/ 38591 w 105273"/>
                <a:gd name="connsiteY0" fmla="*/ 88513 h 114046"/>
                <a:gd name="connsiteX1" fmla="*/ 54382 w 105273"/>
                <a:gd name="connsiteY1" fmla="*/ 96409 h 114046"/>
                <a:gd name="connsiteX2" fmla="*/ 70173 w 105273"/>
                <a:gd name="connsiteY2" fmla="*/ 88513 h 114046"/>
                <a:gd name="connsiteX3" fmla="*/ 78069 w 105273"/>
                <a:gd name="connsiteY3" fmla="*/ 59563 h 114046"/>
                <a:gd name="connsiteX4" fmla="*/ 70173 w 105273"/>
                <a:gd name="connsiteY4" fmla="*/ 30613 h 114046"/>
                <a:gd name="connsiteX5" fmla="*/ 54382 w 105273"/>
                <a:gd name="connsiteY5" fmla="*/ 22717 h 114046"/>
                <a:gd name="connsiteX6" fmla="*/ 38591 w 105273"/>
                <a:gd name="connsiteY6" fmla="*/ 30613 h 114046"/>
                <a:gd name="connsiteX7" fmla="*/ 30695 w 105273"/>
                <a:gd name="connsiteY7" fmla="*/ 59563 h 114046"/>
                <a:gd name="connsiteX8" fmla="*/ 38591 w 105273"/>
                <a:gd name="connsiteY8" fmla="*/ 88513 h 114046"/>
                <a:gd name="connsiteX9" fmla="*/ 21923 w 105273"/>
                <a:gd name="connsiteY9" fmla="*/ 18331 h 114046"/>
                <a:gd name="connsiteX10" fmla="*/ 55259 w 105273"/>
                <a:gd name="connsiteY10" fmla="*/ 6049 h 114046"/>
                <a:gd name="connsiteX11" fmla="*/ 88596 w 105273"/>
                <a:gd name="connsiteY11" fmla="*/ 18331 h 114046"/>
                <a:gd name="connsiteX12" fmla="*/ 104387 w 105273"/>
                <a:gd name="connsiteY12" fmla="*/ 59563 h 114046"/>
                <a:gd name="connsiteX13" fmla="*/ 88596 w 105273"/>
                <a:gd name="connsiteY13" fmla="*/ 100795 h 114046"/>
                <a:gd name="connsiteX14" fmla="*/ 55259 w 105273"/>
                <a:gd name="connsiteY14" fmla="*/ 113077 h 114046"/>
                <a:gd name="connsiteX15" fmla="*/ 21923 w 105273"/>
                <a:gd name="connsiteY15" fmla="*/ 100795 h 114046"/>
                <a:gd name="connsiteX16" fmla="*/ 6132 w 105273"/>
                <a:gd name="connsiteY16" fmla="*/ 59563 h 114046"/>
                <a:gd name="connsiteX17" fmla="*/ 21923 w 105273"/>
                <a:gd name="connsiteY17" fmla="*/ 18331 h 1140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05273" h="114046">
                  <a:moveTo>
                    <a:pt x="38591" y="88513"/>
                  </a:moveTo>
                  <a:cubicBezTo>
                    <a:pt x="41223" y="91145"/>
                    <a:pt x="45609" y="96409"/>
                    <a:pt x="54382" y="96409"/>
                  </a:cubicBezTo>
                  <a:cubicBezTo>
                    <a:pt x="63155" y="96409"/>
                    <a:pt x="68419" y="91145"/>
                    <a:pt x="70173" y="88513"/>
                  </a:cubicBezTo>
                  <a:cubicBezTo>
                    <a:pt x="71928" y="86758"/>
                    <a:pt x="78069" y="78863"/>
                    <a:pt x="78069" y="59563"/>
                  </a:cubicBezTo>
                  <a:cubicBezTo>
                    <a:pt x="78069" y="40263"/>
                    <a:pt x="71928" y="32367"/>
                    <a:pt x="70173" y="30613"/>
                  </a:cubicBezTo>
                  <a:cubicBezTo>
                    <a:pt x="67541" y="27981"/>
                    <a:pt x="63155" y="22717"/>
                    <a:pt x="54382" y="22717"/>
                  </a:cubicBezTo>
                  <a:cubicBezTo>
                    <a:pt x="45609" y="22717"/>
                    <a:pt x="40346" y="27981"/>
                    <a:pt x="38591" y="30613"/>
                  </a:cubicBezTo>
                  <a:cubicBezTo>
                    <a:pt x="36836" y="32367"/>
                    <a:pt x="30695" y="40263"/>
                    <a:pt x="30695" y="59563"/>
                  </a:cubicBezTo>
                  <a:cubicBezTo>
                    <a:pt x="30695" y="78863"/>
                    <a:pt x="36836" y="86758"/>
                    <a:pt x="38591" y="88513"/>
                  </a:cubicBezTo>
                  <a:moveTo>
                    <a:pt x="21923" y="18331"/>
                  </a:moveTo>
                  <a:cubicBezTo>
                    <a:pt x="28941" y="11312"/>
                    <a:pt x="39468" y="6049"/>
                    <a:pt x="55259" y="6049"/>
                  </a:cubicBezTo>
                  <a:cubicBezTo>
                    <a:pt x="71050" y="6049"/>
                    <a:pt x="81578" y="12190"/>
                    <a:pt x="88596" y="18331"/>
                  </a:cubicBezTo>
                  <a:cubicBezTo>
                    <a:pt x="99123" y="27981"/>
                    <a:pt x="104387" y="43772"/>
                    <a:pt x="104387" y="59563"/>
                  </a:cubicBezTo>
                  <a:cubicBezTo>
                    <a:pt x="104387" y="75354"/>
                    <a:pt x="99123" y="90268"/>
                    <a:pt x="88596" y="100795"/>
                  </a:cubicBezTo>
                  <a:cubicBezTo>
                    <a:pt x="81578" y="107813"/>
                    <a:pt x="71050" y="113077"/>
                    <a:pt x="55259" y="113077"/>
                  </a:cubicBezTo>
                  <a:cubicBezTo>
                    <a:pt x="39468" y="113077"/>
                    <a:pt x="28941" y="106936"/>
                    <a:pt x="21923" y="100795"/>
                  </a:cubicBezTo>
                  <a:cubicBezTo>
                    <a:pt x="11395" y="91145"/>
                    <a:pt x="6132" y="75354"/>
                    <a:pt x="6132" y="59563"/>
                  </a:cubicBezTo>
                  <a:cubicBezTo>
                    <a:pt x="5254" y="43772"/>
                    <a:pt x="11395" y="28858"/>
                    <a:pt x="21923" y="18331"/>
                  </a:cubicBezTo>
                </a:path>
              </a:pathLst>
            </a:custGeom>
            <a:solidFill>
              <a:srgbClr val="FFFFFF"/>
            </a:solidFill>
            <a:ln w="8756" cap="flat">
              <a:noFill/>
              <a:prstDash val="solid"/>
              <a:miter/>
            </a:ln>
          </p:spPr>
          <p:txBody>
            <a:bodyPr rtlCol="0" anchor="ctr"/>
            <a:lstStyle/>
            <a:p>
              <a:pPr eaLnBrk="1" hangingPunct="1"/>
              <a:endParaRPr lang="ru-RU" sz="1600" dirty="0">
                <a:solidFill>
                  <a:srgbClr val="000000"/>
                </a:solidFill>
                <a:latin typeface="Arial"/>
                <a:cs typeface="+mn-cs"/>
              </a:endParaRPr>
            </a:p>
          </p:txBody>
        </p:sp>
        <p:sp>
          <p:nvSpPr>
            <p:cNvPr id="80" name="Freeform: Shape 79">
              <a:extLst>
                <a:ext uri="{FF2B5EF4-FFF2-40B4-BE49-F238E27FC236}">
                  <a16:creationId xmlns="" xmlns:a16="http://schemas.microsoft.com/office/drawing/2014/main" id="{80AB954E-F4AE-45C9-8D52-16AA423D3032}"/>
                </a:ext>
              </a:extLst>
            </p:cNvPr>
            <p:cNvSpPr/>
            <p:nvPr/>
          </p:nvSpPr>
          <p:spPr>
            <a:xfrm>
              <a:off x="6711438" y="803797"/>
              <a:ext cx="96501" cy="114046"/>
            </a:xfrm>
            <a:custGeom>
              <a:avLst/>
              <a:gdLst>
                <a:gd name="connsiteX0" fmla="*/ 75354 w 96500"/>
                <a:gd name="connsiteY0" fmla="*/ 45526 h 114046"/>
                <a:gd name="connsiteX1" fmla="*/ 70090 w 96500"/>
                <a:gd name="connsiteY1" fmla="*/ 30613 h 114046"/>
                <a:gd name="connsiteX2" fmla="*/ 54299 w 96500"/>
                <a:gd name="connsiteY2" fmla="*/ 22717 h 114046"/>
                <a:gd name="connsiteX3" fmla="*/ 37631 w 96500"/>
                <a:gd name="connsiteY3" fmla="*/ 32367 h 114046"/>
                <a:gd name="connsiteX4" fmla="*/ 32367 w 96500"/>
                <a:gd name="connsiteY4" fmla="*/ 59563 h 114046"/>
                <a:gd name="connsiteX5" fmla="*/ 37631 w 96500"/>
                <a:gd name="connsiteY5" fmla="*/ 86758 h 114046"/>
                <a:gd name="connsiteX6" fmla="*/ 54299 w 96500"/>
                <a:gd name="connsiteY6" fmla="*/ 96409 h 114046"/>
                <a:gd name="connsiteX7" fmla="*/ 69213 w 96500"/>
                <a:gd name="connsiteY7" fmla="*/ 88513 h 114046"/>
                <a:gd name="connsiteX8" fmla="*/ 74477 w 96500"/>
                <a:gd name="connsiteY8" fmla="*/ 72722 h 114046"/>
                <a:gd name="connsiteX9" fmla="*/ 95531 w 96500"/>
                <a:gd name="connsiteY9" fmla="*/ 75354 h 114046"/>
                <a:gd name="connsiteX10" fmla="*/ 82372 w 96500"/>
                <a:gd name="connsiteY10" fmla="*/ 102550 h 114046"/>
                <a:gd name="connsiteX11" fmla="*/ 52545 w 96500"/>
                <a:gd name="connsiteY11" fmla="*/ 113077 h 114046"/>
                <a:gd name="connsiteX12" fmla="*/ 21840 w 96500"/>
                <a:gd name="connsiteY12" fmla="*/ 101672 h 114046"/>
                <a:gd name="connsiteX13" fmla="*/ 6049 w 96500"/>
                <a:gd name="connsiteY13" fmla="*/ 59563 h 114046"/>
                <a:gd name="connsiteX14" fmla="*/ 18331 w 96500"/>
                <a:gd name="connsiteY14" fmla="*/ 21840 h 114046"/>
                <a:gd name="connsiteX15" fmla="*/ 53422 w 96500"/>
                <a:gd name="connsiteY15" fmla="*/ 6049 h 114046"/>
                <a:gd name="connsiteX16" fmla="*/ 83249 w 96500"/>
                <a:gd name="connsiteY16" fmla="*/ 17453 h 114046"/>
                <a:gd name="connsiteX17" fmla="*/ 95531 w 96500"/>
                <a:gd name="connsiteY17" fmla="*/ 42894 h 114046"/>
                <a:gd name="connsiteX18" fmla="*/ 75354 w 96500"/>
                <a:gd name="connsiteY18" fmla="*/ 45526 h 1140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96500" h="114046">
                  <a:moveTo>
                    <a:pt x="75354" y="45526"/>
                  </a:moveTo>
                  <a:cubicBezTo>
                    <a:pt x="75354" y="40263"/>
                    <a:pt x="72722" y="34122"/>
                    <a:pt x="70090" y="30613"/>
                  </a:cubicBezTo>
                  <a:cubicBezTo>
                    <a:pt x="67458" y="27103"/>
                    <a:pt x="63072" y="22717"/>
                    <a:pt x="54299" y="22717"/>
                  </a:cubicBezTo>
                  <a:cubicBezTo>
                    <a:pt x="46404" y="22717"/>
                    <a:pt x="41140" y="27103"/>
                    <a:pt x="37631" y="32367"/>
                  </a:cubicBezTo>
                  <a:cubicBezTo>
                    <a:pt x="32367" y="40263"/>
                    <a:pt x="32367" y="53422"/>
                    <a:pt x="32367" y="59563"/>
                  </a:cubicBezTo>
                  <a:cubicBezTo>
                    <a:pt x="32367" y="69213"/>
                    <a:pt x="34122" y="80618"/>
                    <a:pt x="37631" y="86758"/>
                  </a:cubicBezTo>
                  <a:cubicBezTo>
                    <a:pt x="40263" y="91145"/>
                    <a:pt x="45526" y="96409"/>
                    <a:pt x="54299" y="96409"/>
                  </a:cubicBezTo>
                  <a:cubicBezTo>
                    <a:pt x="60440" y="96409"/>
                    <a:pt x="65704" y="93777"/>
                    <a:pt x="69213" y="88513"/>
                  </a:cubicBezTo>
                  <a:cubicBezTo>
                    <a:pt x="71845" y="84127"/>
                    <a:pt x="74477" y="77986"/>
                    <a:pt x="74477" y="72722"/>
                  </a:cubicBezTo>
                  <a:lnTo>
                    <a:pt x="95531" y="75354"/>
                  </a:lnTo>
                  <a:cubicBezTo>
                    <a:pt x="94654" y="85004"/>
                    <a:pt x="90268" y="95531"/>
                    <a:pt x="82372" y="102550"/>
                  </a:cubicBezTo>
                  <a:cubicBezTo>
                    <a:pt x="76231" y="107813"/>
                    <a:pt x="66581" y="113077"/>
                    <a:pt x="52545" y="113077"/>
                  </a:cubicBezTo>
                  <a:cubicBezTo>
                    <a:pt x="37631" y="113077"/>
                    <a:pt x="27103" y="106936"/>
                    <a:pt x="21840" y="101672"/>
                  </a:cubicBezTo>
                  <a:cubicBezTo>
                    <a:pt x="13944" y="93777"/>
                    <a:pt x="6049" y="80618"/>
                    <a:pt x="6049" y="59563"/>
                  </a:cubicBezTo>
                  <a:cubicBezTo>
                    <a:pt x="6049" y="40263"/>
                    <a:pt x="13067" y="27981"/>
                    <a:pt x="18331" y="21840"/>
                  </a:cubicBezTo>
                  <a:cubicBezTo>
                    <a:pt x="26226" y="13067"/>
                    <a:pt x="38508" y="6049"/>
                    <a:pt x="53422" y="6049"/>
                  </a:cubicBezTo>
                  <a:cubicBezTo>
                    <a:pt x="66581" y="6049"/>
                    <a:pt x="77108" y="10435"/>
                    <a:pt x="83249" y="17453"/>
                  </a:cubicBezTo>
                  <a:cubicBezTo>
                    <a:pt x="90268" y="24472"/>
                    <a:pt x="93777" y="34122"/>
                    <a:pt x="95531" y="42894"/>
                  </a:cubicBezTo>
                  <a:lnTo>
                    <a:pt x="75354" y="45526"/>
                  </a:lnTo>
                  <a:close/>
                </a:path>
              </a:pathLst>
            </a:custGeom>
            <a:solidFill>
              <a:srgbClr val="FFFFFF"/>
            </a:solidFill>
            <a:ln w="8756" cap="flat">
              <a:noFill/>
              <a:prstDash val="solid"/>
              <a:miter/>
            </a:ln>
          </p:spPr>
          <p:txBody>
            <a:bodyPr rtlCol="0" anchor="ctr"/>
            <a:lstStyle/>
            <a:p>
              <a:pPr eaLnBrk="1" hangingPunct="1"/>
              <a:endParaRPr lang="ru-RU" sz="1600" dirty="0">
                <a:solidFill>
                  <a:srgbClr val="000000"/>
                </a:solidFill>
                <a:latin typeface="Arial"/>
                <a:cs typeface="+mn-cs"/>
              </a:endParaRPr>
            </a:p>
          </p:txBody>
        </p:sp>
        <p:sp>
          <p:nvSpPr>
            <p:cNvPr id="81" name="Freeform: Shape 80">
              <a:extLst>
                <a:ext uri="{FF2B5EF4-FFF2-40B4-BE49-F238E27FC236}">
                  <a16:creationId xmlns="" xmlns:a16="http://schemas.microsoft.com/office/drawing/2014/main" id="{43A08678-367B-4C38-BAFA-BD2823945E84}"/>
                </a:ext>
              </a:extLst>
            </p:cNvPr>
            <p:cNvSpPr/>
            <p:nvPr/>
          </p:nvSpPr>
          <p:spPr>
            <a:xfrm>
              <a:off x="6810571" y="803797"/>
              <a:ext cx="96501" cy="114046"/>
            </a:xfrm>
            <a:custGeom>
              <a:avLst/>
              <a:gdLst>
                <a:gd name="connsiteX0" fmla="*/ 76231 w 96500"/>
                <a:gd name="connsiteY0" fmla="*/ 45526 h 114046"/>
                <a:gd name="connsiteX1" fmla="*/ 70968 w 96500"/>
                <a:gd name="connsiteY1" fmla="*/ 30613 h 114046"/>
                <a:gd name="connsiteX2" fmla="*/ 55176 w 96500"/>
                <a:gd name="connsiteY2" fmla="*/ 22717 h 114046"/>
                <a:gd name="connsiteX3" fmla="*/ 38508 w 96500"/>
                <a:gd name="connsiteY3" fmla="*/ 32367 h 114046"/>
                <a:gd name="connsiteX4" fmla="*/ 33244 w 96500"/>
                <a:gd name="connsiteY4" fmla="*/ 59563 h 114046"/>
                <a:gd name="connsiteX5" fmla="*/ 38508 w 96500"/>
                <a:gd name="connsiteY5" fmla="*/ 86758 h 114046"/>
                <a:gd name="connsiteX6" fmla="*/ 55176 w 96500"/>
                <a:gd name="connsiteY6" fmla="*/ 96409 h 114046"/>
                <a:gd name="connsiteX7" fmla="*/ 70090 w 96500"/>
                <a:gd name="connsiteY7" fmla="*/ 88513 h 114046"/>
                <a:gd name="connsiteX8" fmla="*/ 75354 w 96500"/>
                <a:gd name="connsiteY8" fmla="*/ 72722 h 114046"/>
                <a:gd name="connsiteX9" fmla="*/ 96409 w 96500"/>
                <a:gd name="connsiteY9" fmla="*/ 75354 h 114046"/>
                <a:gd name="connsiteX10" fmla="*/ 83249 w 96500"/>
                <a:gd name="connsiteY10" fmla="*/ 102550 h 114046"/>
                <a:gd name="connsiteX11" fmla="*/ 53422 w 96500"/>
                <a:gd name="connsiteY11" fmla="*/ 113077 h 114046"/>
                <a:gd name="connsiteX12" fmla="*/ 21840 w 96500"/>
                <a:gd name="connsiteY12" fmla="*/ 101672 h 114046"/>
                <a:gd name="connsiteX13" fmla="*/ 6049 w 96500"/>
                <a:gd name="connsiteY13" fmla="*/ 59563 h 114046"/>
                <a:gd name="connsiteX14" fmla="*/ 18331 w 96500"/>
                <a:gd name="connsiteY14" fmla="*/ 21840 h 114046"/>
                <a:gd name="connsiteX15" fmla="*/ 53422 w 96500"/>
                <a:gd name="connsiteY15" fmla="*/ 6049 h 114046"/>
                <a:gd name="connsiteX16" fmla="*/ 83249 w 96500"/>
                <a:gd name="connsiteY16" fmla="*/ 17453 h 114046"/>
                <a:gd name="connsiteX17" fmla="*/ 95531 w 96500"/>
                <a:gd name="connsiteY17" fmla="*/ 42894 h 114046"/>
                <a:gd name="connsiteX18" fmla="*/ 76231 w 96500"/>
                <a:gd name="connsiteY18" fmla="*/ 45526 h 1140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96500" h="114046">
                  <a:moveTo>
                    <a:pt x="76231" y="45526"/>
                  </a:moveTo>
                  <a:cubicBezTo>
                    <a:pt x="76231" y="40263"/>
                    <a:pt x="73599" y="34122"/>
                    <a:pt x="70968" y="30613"/>
                  </a:cubicBezTo>
                  <a:cubicBezTo>
                    <a:pt x="68336" y="27103"/>
                    <a:pt x="63949" y="22717"/>
                    <a:pt x="55176" y="22717"/>
                  </a:cubicBezTo>
                  <a:cubicBezTo>
                    <a:pt x="47281" y="22717"/>
                    <a:pt x="42017" y="27103"/>
                    <a:pt x="38508" y="32367"/>
                  </a:cubicBezTo>
                  <a:cubicBezTo>
                    <a:pt x="33244" y="40263"/>
                    <a:pt x="33244" y="53422"/>
                    <a:pt x="33244" y="59563"/>
                  </a:cubicBezTo>
                  <a:cubicBezTo>
                    <a:pt x="33244" y="69213"/>
                    <a:pt x="34999" y="80618"/>
                    <a:pt x="38508" y="86758"/>
                  </a:cubicBezTo>
                  <a:cubicBezTo>
                    <a:pt x="41140" y="91145"/>
                    <a:pt x="46404" y="96409"/>
                    <a:pt x="55176" y="96409"/>
                  </a:cubicBezTo>
                  <a:cubicBezTo>
                    <a:pt x="61317" y="96409"/>
                    <a:pt x="66581" y="93777"/>
                    <a:pt x="70090" y="88513"/>
                  </a:cubicBezTo>
                  <a:cubicBezTo>
                    <a:pt x="72722" y="84127"/>
                    <a:pt x="75354" y="77986"/>
                    <a:pt x="75354" y="72722"/>
                  </a:cubicBezTo>
                  <a:lnTo>
                    <a:pt x="96409" y="75354"/>
                  </a:lnTo>
                  <a:cubicBezTo>
                    <a:pt x="95531" y="85004"/>
                    <a:pt x="91145" y="95531"/>
                    <a:pt x="83249" y="102550"/>
                  </a:cubicBezTo>
                  <a:cubicBezTo>
                    <a:pt x="77108" y="107813"/>
                    <a:pt x="67458" y="113077"/>
                    <a:pt x="53422" y="113077"/>
                  </a:cubicBezTo>
                  <a:cubicBezTo>
                    <a:pt x="37631" y="113077"/>
                    <a:pt x="27981" y="106936"/>
                    <a:pt x="21840" y="101672"/>
                  </a:cubicBezTo>
                  <a:cubicBezTo>
                    <a:pt x="13944" y="93777"/>
                    <a:pt x="6049" y="80618"/>
                    <a:pt x="6049" y="59563"/>
                  </a:cubicBezTo>
                  <a:cubicBezTo>
                    <a:pt x="6049" y="40263"/>
                    <a:pt x="13067" y="27981"/>
                    <a:pt x="18331" y="21840"/>
                  </a:cubicBezTo>
                  <a:cubicBezTo>
                    <a:pt x="25349" y="13067"/>
                    <a:pt x="38508" y="6049"/>
                    <a:pt x="53422" y="6049"/>
                  </a:cubicBezTo>
                  <a:cubicBezTo>
                    <a:pt x="66581" y="6049"/>
                    <a:pt x="77108" y="10435"/>
                    <a:pt x="83249" y="17453"/>
                  </a:cubicBezTo>
                  <a:cubicBezTo>
                    <a:pt x="90268" y="24472"/>
                    <a:pt x="93777" y="34122"/>
                    <a:pt x="95531" y="42894"/>
                  </a:cubicBezTo>
                  <a:lnTo>
                    <a:pt x="76231" y="45526"/>
                  </a:lnTo>
                  <a:close/>
                </a:path>
              </a:pathLst>
            </a:custGeom>
            <a:solidFill>
              <a:srgbClr val="FFFFFF"/>
            </a:solidFill>
            <a:ln w="8756" cap="flat">
              <a:noFill/>
              <a:prstDash val="solid"/>
              <a:miter/>
            </a:ln>
          </p:spPr>
          <p:txBody>
            <a:bodyPr rtlCol="0" anchor="ctr"/>
            <a:lstStyle/>
            <a:p>
              <a:pPr eaLnBrk="1" hangingPunct="1"/>
              <a:endParaRPr lang="ru-RU" sz="1600" dirty="0">
                <a:solidFill>
                  <a:srgbClr val="000000"/>
                </a:solidFill>
                <a:latin typeface="Arial"/>
                <a:cs typeface="+mn-cs"/>
              </a:endParaRPr>
            </a:p>
          </p:txBody>
        </p:sp>
        <p:sp>
          <p:nvSpPr>
            <p:cNvPr id="82" name="Freeform: Shape 81">
              <a:extLst>
                <a:ext uri="{FF2B5EF4-FFF2-40B4-BE49-F238E27FC236}">
                  <a16:creationId xmlns="" xmlns:a16="http://schemas.microsoft.com/office/drawing/2014/main" id="{78DEC28A-647E-4516-83F8-9BE141E2A1C3}"/>
                </a:ext>
              </a:extLst>
            </p:cNvPr>
            <p:cNvSpPr/>
            <p:nvPr/>
          </p:nvSpPr>
          <p:spPr>
            <a:xfrm>
              <a:off x="6913212" y="802920"/>
              <a:ext cx="105274" cy="114046"/>
            </a:xfrm>
            <a:custGeom>
              <a:avLst/>
              <a:gdLst>
                <a:gd name="connsiteX0" fmla="*/ 79740 w 105273"/>
                <a:gd name="connsiteY0" fmla="*/ 49035 h 114046"/>
                <a:gd name="connsiteX1" fmla="*/ 75354 w 105273"/>
                <a:gd name="connsiteY1" fmla="*/ 32367 h 114046"/>
                <a:gd name="connsiteX2" fmla="*/ 56931 w 105273"/>
                <a:gd name="connsiteY2" fmla="*/ 22717 h 114046"/>
                <a:gd name="connsiteX3" fmla="*/ 38508 w 105273"/>
                <a:gd name="connsiteY3" fmla="*/ 31490 h 114046"/>
                <a:gd name="connsiteX4" fmla="*/ 32367 w 105273"/>
                <a:gd name="connsiteY4" fmla="*/ 49035 h 114046"/>
                <a:gd name="connsiteX5" fmla="*/ 79740 w 105273"/>
                <a:gd name="connsiteY5" fmla="*/ 49035 h 114046"/>
                <a:gd name="connsiteX6" fmla="*/ 103427 w 105273"/>
                <a:gd name="connsiteY6" fmla="*/ 81495 h 114046"/>
                <a:gd name="connsiteX7" fmla="*/ 86759 w 105273"/>
                <a:gd name="connsiteY7" fmla="*/ 105181 h 114046"/>
                <a:gd name="connsiteX8" fmla="*/ 56931 w 105273"/>
                <a:gd name="connsiteY8" fmla="*/ 113954 h 114046"/>
                <a:gd name="connsiteX9" fmla="*/ 20085 w 105273"/>
                <a:gd name="connsiteY9" fmla="*/ 99040 h 114046"/>
                <a:gd name="connsiteX10" fmla="*/ 6049 w 105273"/>
                <a:gd name="connsiteY10" fmla="*/ 60440 h 114046"/>
                <a:gd name="connsiteX11" fmla="*/ 24472 w 105273"/>
                <a:gd name="connsiteY11" fmla="*/ 17453 h 114046"/>
                <a:gd name="connsiteX12" fmla="*/ 56054 w 105273"/>
                <a:gd name="connsiteY12" fmla="*/ 6049 h 114046"/>
                <a:gd name="connsiteX13" fmla="*/ 94654 w 105273"/>
                <a:gd name="connsiteY13" fmla="*/ 24472 h 114046"/>
                <a:gd name="connsiteX14" fmla="*/ 105182 w 105273"/>
                <a:gd name="connsiteY14" fmla="*/ 59563 h 114046"/>
                <a:gd name="connsiteX15" fmla="*/ 105182 w 105273"/>
                <a:gd name="connsiteY15" fmla="*/ 63949 h 114046"/>
                <a:gd name="connsiteX16" fmla="*/ 32367 w 105273"/>
                <a:gd name="connsiteY16" fmla="*/ 63949 h 114046"/>
                <a:gd name="connsiteX17" fmla="*/ 35876 w 105273"/>
                <a:gd name="connsiteY17" fmla="*/ 82372 h 114046"/>
                <a:gd name="connsiteX18" fmla="*/ 57808 w 105273"/>
                <a:gd name="connsiteY18" fmla="*/ 96409 h 114046"/>
                <a:gd name="connsiteX19" fmla="*/ 76231 w 105273"/>
                <a:gd name="connsiteY19" fmla="*/ 88513 h 114046"/>
                <a:gd name="connsiteX20" fmla="*/ 81495 w 105273"/>
                <a:gd name="connsiteY20" fmla="*/ 77986 h 114046"/>
                <a:gd name="connsiteX21" fmla="*/ 103427 w 105273"/>
                <a:gd name="connsiteY21" fmla="*/ 81495 h 1140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105273" h="114046">
                  <a:moveTo>
                    <a:pt x="79740" y="49035"/>
                  </a:moveTo>
                  <a:cubicBezTo>
                    <a:pt x="79740" y="42894"/>
                    <a:pt x="77986" y="36753"/>
                    <a:pt x="75354" y="32367"/>
                  </a:cubicBezTo>
                  <a:cubicBezTo>
                    <a:pt x="71845" y="27103"/>
                    <a:pt x="64827" y="22717"/>
                    <a:pt x="56931" y="22717"/>
                  </a:cubicBezTo>
                  <a:cubicBezTo>
                    <a:pt x="49035" y="22717"/>
                    <a:pt x="42894" y="26226"/>
                    <a:pt x="38508" y="31490"/>
                  </a:cubicBezTo>
                  <a:cubicBezTo>
                    <a:pt x="34999" y="35876"/>
                    <a:pt x="32367" y="42017"/>
                    <a:pt x="32367" y="49035"/>
                  </a:cubicBezTo>
                  <a:lnTo>
                    <a:pt x="79740" y="49035"/>
                  </a:lnTo>
                  <a:close/>
                  <a:moveTo>
                    <a:pt x="103427" y="81495"/>
                  </a:moveTo>
                  <a:cubicBezTo>
                    <a:pt x="99918" y="93777"/>
                    <a:pt x="92900" y="100795"/>
                    <a:pt x="86759" y="105181"/>
                  </a:cubicBezTo>
                  <a:cubicBezTo>
                    <a:pt x="78863" y="110445"/>
                    <a:pt x="68336" y="113954"/>
                    <a:pt x="56931" y="113954"/>
                  </a:cubicBezTo>
                  <a:cubicBezTo>
                    <a:pt x="42894" y="113954"/>
                    <a:pt x="28858" y="107813"/>
                    <a:pt x="20085" y="99040"/>
                  </a:cubicBezTo>
                  <a:cubicBezTo>
                    <a:pt x="12190" y="91145"/>
                    <a:pt x="6049" y="77108"/>
                    <a:pt x="6049" y="60440"/>
                  </a:cubicBezTo>
                  <a:cubicBezTo>
                    <a:pt x="6049" y="39385"/>
                    <a:pt x="14822" y="25349"/>
                    <a:pt x="24472" y="17453"/>
                  </a:cubicBezTo>
                  <a:cubicBezTo>
                    <a:pt x="29735" y="13067"/>
                    <a:pt x="40263" y="6049"/>
                    <a:pt x="56054" y="6049"/>
                  </a:cubicBezTo>
                  <a:cubicBezTo>
                    <a:pt x="75354" y="6049"/>
                    <a:pt x="88513" y="14821"/>
                    <a:pt x="94654" y="24472"/>
                  </a:cubicBezTo>
                  <a:cubicBezTo>
                    <a:pt x="101672" y="34122"/>
                    <a:pt x="105182" y="48158"/>
                    <a:pt x="105182" y="59563"/>
                  </a:cubicBezTo>
                  <a:lnTo>
                    <a:pt x="105182" y="63949"/>
                  </a:lnTo>
                  <a:lnTo>
                    <a:pt x="32367" y="63949"/>
                  </a:lnTo>
                  <a:cubicBezTo>
                    <a:pt x="32367" y="64826"/>
                    <a:pt x="32367" y="74477"/>
                    <a:pt x="35876" y="82372"/>
                  </a:cubicBezTo>
                  <a:cubicBezTo>
                    <a:pt x="41140" y="93777"/>
                    <a:pt x="51667" y="96409"/>
                    <a:pt x="57808" y="96409"/>
                  </a:cubicBezTo>
                  <a:cubicBezTo>
                    <a:pt x="63072" y="96409"/>
                    <a:pt x="70090" y="94654"/>
                    <a:pt x="76231" y="88513"/>
                  </a:cubicBezTo>
                  <a:cubicBezTo>
                    <a:pt x="79740" y="85004"/>
                    <a:pt x="81495" y="81495"/>
                    <a:pt x="81495" y="77986"/>
                  </a:cubicBezTo>
                  <a:lnTo>
                    <a:pt x="103427" y="81495"/>
                  </a:lnTo>
                  <a:close/>
                </a:path>
              </a:pathLst>
            </a:custGeom>
            <a:solidFill>
              <a:srgbClr val="FFFFFF"/>
            </a:solidFill>
            <a:ln w="8756" cap="flat">
              <a:noFill/>
              <a:prstDash val="solid"/>
              <a:miter/>
            </a:ln>
          </p:spPr>
          <p:txBody>
            <a:bodyPr rtlCol="0" anchor="ctr"/>
            <a:lstStyle/>
            <a:p>
              <a:pPr eaLnBrk="1" hangingPunct="1"/>
              <a:endParaRPr lang="ru-RU" sz="1600" dirty="0">
                <a:solidFill>
                  <a:srgbClr val="000000"/>
                </a:solidFill>
                <a:latin typeface="Arial"/>
                <a:cs typeface="+mn-cs"/>
              </a:endParaRPr>
            </a:p>
          </p:txBody>
        </p:sp>
        <p:sp>
          <p:nvSpPr>
            <p:cNvPr id="83" name="Freeform: Shape 82">
              <a:extLst>
                <a:ext uri="{FF2B5EF4-FFF2-40B4-BE49-F238E27FC236}">
                  <a16:creationId xmlns="" xmlns:a16="http://schemas.microsoft.com/office/drawing/2014/main" id="{78C63B61-69E2-42B3-A61C-F396176B4641}"/>
                </a:ext>
              </a:extLst>
            </p:cNvPr>
            <p:cNvSpPr/>
            <p:nvPr/>
          </p:nvSpPr>
          <p:spPr>
            <a:xfrm>
              <a:off x="7020241" y="804675"/>
              <a:ext cx="96501" cy="114046"/>
            </a:xfrm>
            <a:custGeom>
              <a:avLst/>
              <a:gdLst>
                <a:gd name="connsiteX0" fmla="*/ 98163 w 96500"/>
                <a:gd name="connsiteY0" fmla="*/ 6049 h 114046"/>
                <a:gd name="connsiteX1" fmla="*/ 98163 w 96500"/>
                <a:gd name="connsiteY1" fmla="*/ 109568 h 114046"/>
                <a:gd name="connsiteX2" fmla="*/ 74477 w 96500"/>
                <a:gd name="connsiteY2" fmla="*/ 109568 h 114046"/>
                <a:gd name="connsiteX3" fmla="*/ 74477 w 96500"/>
                <a:gd name="connsiteY3" fmla="*/ 23594 h 114046"/>
                <a:gd name="connsiteX4" fmla="*/ 48158 w 96500"/>
                <a:gd name="connsiteY4" fmla="*/ 23594 h 114046"/>
                <a:gd name="connsiteX5" fmla="*/ 46404 w 96500"/>
                <a:gd name="connsiteY5" fmla="*/ 52545 h 114046"/>
                <a:gd name="connsiteX6" fmla="*/ 35876 w 96500"/>
                <a:gd name="connsiteY6" fmla="*/ 98163 h 114046"/>
                <a:gd name="connsiteX7" fmla="*/ 20085 w 96500"/>
                <a:gd name="connsiteY7" fmla="*/ 108690 h 114046"/>
                <a:gd name="connsiteX8" fmla="*/ 12190 w 96500"/>
                <a:gd name="connsiteY8" fmla="*/ 109568 h 114046"/>
                <a:gd name="connsiteX9" fmla="*/ 6049 w 96500"/>
                <a:gd name="connsiteY9" fmla="*/ 108690 h 114046"/>
                <a:gd name="connsiteX10" fmla="*/ 6049 w 96500"/>
                <a:gd name="connsiteY10" fmla="*/ 91145 h 114046"/>
                <a:gd name="connsiteX11" fmla="*/ 7803 w 96500"/>
                <a:gd name="connsiteY11" fmla="*/ 91145 h 114046"/>
                <a:gd name="connsiteX12" fmla="*/ 17453 w 96500"/>
                <a:gd name="connsiteY12" fmla="*/ 87636 h 114046"/>
                <a:gd name="connsiteX13" fmla="*/ 27103 w 96500"/>
                <a:gd name="connsiteY13" fmla="*/ 55176 h 114046"/>
                <a:gd name="connsiteX14" fmla="*/ 28858 w 96500"/>
                <a:gd name="connsiteY14" fmla="*/ 17453 h 114046"/>
                <a:gd name="connsiteX15" fmla="*/ 28858 w 96500"/>
                <a:gd name="connsiteY15" fmla="*/ 6926 h 114046"/>
                <a:gd name="connsiteX16" fmla="*/ 98163 w 96500"/>
                <a:gd name="connsiteY16" fmla="*/ 6926 h 1140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96500" h="114046">
                  <a:moveTo>
                    <a:pt x="98163" y="6049"/>
                  </a:moveTo>
                  <a:lnTo>
                    <a:pt x="98163" y="109568"/>
                  </a:lnTo>
                  <a:lnTo>
                    <a:pt x="74477" y="109568"/>
                  </a:lnTo>
                  <a:lnTo>
                    <a:pt x="74477" y="23594"/>
                  </a:lnTo>
                  <a:lnTo>
                    <a:pt x="48158" y="23594"/>
                  </a:lnTo>
                  <a:cubicBezTo>
                    <a:pt x="47281" y="37631"/>
                    <a:pt x="47281" y="42894"/>
                    <a:pt x="46404" y="52545"/>
                  </a:cubicBezTo>
                  <a:cubicBezTo>
                    <a:pt x="45526" y="63072"/>
                    <a:pt x="44649" y="85881"/>
                    <a:pt x="35876" y="98163"/>
                  </a:cubicBezTo>
                  <a:cubicBezTo>
                    <a:pt x="30613" y="105181"/>
                    <a:pt x="24472" y="107813"/>
                    <a:pt x="20085" y="108690"/>
                  </a:cubicBezTo>
                  <a:cubicBezTo>
                    <a:pt x="17453" y="109568"/>
                    <a:pt x="14822" y="109568"/>
                    <a:pt x="12190" y="109568"/>
                  </a:cubicBezTo>
                  <a:cubicBezTo>
                    <a:pt x="10435" y="109568"/>
                    <a:pt x="7803" y="109568"/>
                    <a:pt x="6049" y="108690"/>
                  </a:cubicBezTo>
                  <a:lnTo>
                    <a:pt x="6049" y="91145"/>
                  </a:lnTo>
                  <a:lnTo>
                    <a:pt x="7803" y="91145"/>
                  </a:lnTo>
                  <a:cubicBezTo>
                    <a:pt x="10435" y="91145"/>
                    <a:pt x="14822" y="89390"/>
                    <a:pt x="17453" y="87636"/>
                  </a:cubicBezTo>
                  <a:cubicBezTo>
                    <a:pt x="25349" y="81495"/>
                    <a:pt x="26226" y="66581"/>
                    <a:pt x="27103" y="55176"/>
                  </a:cubicBezTo>
                  <a:cubicBezTo>
                    <a:pt x="27981" y="40263"/>
                    <a:pt x="27981" y="30613"/>
                    <a:pt x="28858" y="17453"/>
                  </a:cubicBezTo>
                  <a:lnTo>
                    <a:pt x="28858" y="6926"/>
                  </a:lnTo>
                  <a:lnTo>
                    <a:pt x="98163" y="6926"/>
                  </a:lnTo>
                  <a:close/>
                </a:path>
              </a:pathLst>
            </a:custGeom>
            <a:solidFill>
              <a:srgbClr val="FFFFFF"/>
            </a:solidFill>
            <a:ln w="8756" cap="flat">
              <a:noFill/>
              <a:prstDash val="solid"/>
              <a:miter/>
            </a:ln>
          </p:spPr>
          <p:txBody>
            <a:bodyPr rtlCol="0" anchor="ctr"/>
            <a:lstStyle/>
            <a:p>
              <a:pPr eaLnBrk="1" hangingPunct="1"/>
              <a:endParaRPr lang="ru-RU" sz="1600" dirty="0">
                <a:solidFill>
                  <a:srgbClr val="000000"/>
                </a:solidFill>
                <a:latin typeface="Arial"/>
                <a:cs typeface="+mn-cs"/>
              </a:endParaRPr>
            </a:p>
          </p:txBody>
        </p:sp>
        <p:sp>
          <p:nvSpPr>
            <p:cNvPr id="84" name="Freeform: Shape 83">
              <a:extLst>
                <a:ext uri="{FF2B5EF4-FFF2-40B4-BE49-F238E27FC236}">
                  <a16:creationId xmlns="" xmlns:a16="http://schemas.microsoft.com/office/drawing/2014/main" id="{6B4C8E86-1556-4139-A0BD-C35F411D2B76}"/>
                </a:ext>
              </a:extLst>
            </p:cNvPr>
            <p:cNvSpPr/>
            <p:nvPr/>
          </p:nvSpPr>
          <p:spPr>
            <a:xfrm>
              <a:off x="7137796" y="804675"/>
              <a:ext cx="96501" cy="114046"/>
            </a:xfrm>
            <a:custGeom>
              <a:avLst/>
              <a:gdLst>
                <a:gd name="connsiteX0" fmla="*/ 28858 w 96500"/>
                <a:gd name="connsiteY0" fmla="*/ 92899 h 114046"/>
                <a:gd name="connsiteX1" fmla="*/ 47281 w 96500"/>
                <a:gd name="connsiteY1" fmla="*/ 92899 h 114046"/>
                <a:gd name="connsiteX2" fmla="*/ 60440 w 96500"/>
                <a:gd name="connsiteY2" fmla="*/ 89390 h 114046"/>
                <a:gd name="connsiteX3" fmla="*/ 65704 w 96500"/>
                <a:gd name="connsiteY3" fmla="*/ 77108 h 114046"/>
                <a:gd name="connsiteX4" fmla="*/ 59563 w 96500"/>
                <a:gd name="connsiteY4" fmla="*/ 63949 h 114046"/>
                <a:gd name="connsiteX5" fmla="*/ 47281 w 96500"/>
                <a:gd name="connsiteY5" fmla="*/ 61317 h 114046"/>
                <a:gd name="connsiteX6" fmla="*/ 28858 w 96500"/>
                <a:gd name="connsiteY6" fmla="*/ 61317 h 114046"/>
                <a:gd name="connsiteX7" fmla="*/ 28858 w 96500"/>
                <a:gd name="connsiteY7" fmla="*/ 92899 h 114046"/>
                <a:gd name="connsiteX8" fmla="*/ 28858 w 96500"/>
                <a:gd name="connsiteY8" fmla="*/ 42894 h 114046"/>
                <a:gd name="connsiteX9" fmla="*/ 55177 w 96500"/>
                <a:gd name="connsiteY9" fmla="*/ 42894 h 114046"/>
                <a:gd name="connsiteX10" fmla="*/ 83249 w 96500"/>
                <a:gd name="connsiteY10" fmla="*/ 52545 h 114046"/>
                <a:gd name="connsiteX11" fmla="*/ 92022 w 96500"/>
                <a:gd name="connsiteY11" fmla="*/ 76231 h 114046"/>
                <a:gd name="connsiteX12" fmla="*/ 81495 w 96500"/>
                <a:gd name="connsiteY12" fmla="*/ 102550 h 114046"/>
                <a:gd name="connsiteX13" fmla="*/ 57808 w 96500"/>
                <a:gd name="connsiteY13" fmla="*/ 109568 h 114046"/>
                <a:gd name="connsiteX14" fmla="*/ 6049 w 96500"/>
                <a:gd name="connsiteY14" fmla="*/ 109568 h 114046"/>
                <a:gd name="connsiteX15" fmla="*/ 6049 w 96500"/>
                <a:gd name="connsiteY15" fmla="*/ 6049 h 114046"/>
                <a:gd name="connsiteX16" fmla="*/ 29735 w 96500"/>
                <a:gd name="connsiteY16" fmla="*/ 6049 h 114046"/>
                <a:gd name="connsiteX17" fmla="*/ 29735 w 96500"/>
                <a:gd name="connsiteY17" fmla="*/ 42894 h 1140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96500" h="114046">
                  <a:moveTo>
                    <a:pt x="28858" y="92899"/>
                  </a:moveTo>
                  <a:lnTo>
                    <a:pt x="47281" y="92899"/>
                  </a:lnTo>
                  <a:cubicBezTo>
                    <a:pt x="51667" y="92899"/>
                    <a:pt x="56931" y="92899"/>
                    <a:pt x="60440" y="89390"/>
                  </a:cubicBezTo>
                  <a:cubicBezTo>
                    <a:pt x="63072" y="86758"/>
                    <a:pt x="65704" y="83249"/>
                    <a:pt x="65704" y="77108"/>
                  </a:cubicBezTo>
                  <a:cubicBezTo>
                    <a:pt x="65704" y="71845"/>
                    <a:pt x="63949" y="66581"/>
                    <a:pt x="59563" y="63949"/>
                  </a:cubicBezTo>
                  <a:cubicBezTo>
                    <a:pt x="55177" y="61317"/>
                    <a:pt x="50790" y="61317"/>
                    <a:pt x="47281" y="61317"/>
                  </a:cubicBezTo>
                  <a:lnTo>
                    <a:pt x="28858" y="61317"/>
                  </a:lnTo>
                  <a:lnTo>
                    <a:pt x="28858" y="92899"/>
                  </a:lnTo>
                  <a:close/>
                  <a:moveTo>
                    <a:pt x="28858" y="42894"/>
                  </a:moveTo>
                  <a:lnTo>
                    <a:pt x="55177" y="42894"/>
                  </a:lnTo>
                  <a:cubicBezTo>
                    <a:pt x="62195" y="42894"/>
                    <a:pt x="74477" y="43772"/>
                    <a:pt x="83249" y="52545"/>
                  </a:cubicBezTo>
                  <a:cubicBezTo>
                    <a:pt x="91145" y="60440"/>
                    <a:pt x="92022" y="70967"/>
                    <a:pt x="92022" y="76231"/>
                  </a:cubicBezTo>
                  <a:cubicBezTo>
                    <a:pt x="92022" y="91145"/>
                    <a:pt x="85881" y="98163"/>
                    <a:pt x="81495" y="102550"/>
                  </a:cubicBezTo>
                  <a:cubicBezTo>
                    <a:pt x="79740" y="103427"/>
                    <a:pt x="71845" y="109568"/>
                    <a:pt x="57808" y="109568"/>
                  </a:cubicBezTo>
                  <a:lnTo>
                    <a:pt x="6049" y="109568"/>
                  </a:lnTo>
                  <a:lnTo>
                    <a:pt x="6049" y="6049"/>
                  </a:lnTo>
                  <a:lnTo>
                    <a:pt x="29735" y="6049"/>
                  </a:lnTo>
                  <a:lnTo>
                    <a:pt x="29735" y="42894"/>
                  </a:lnTo>
                  <a:close/>
                </a:path>
              </a:pathLst>
            </a:custGeom>
            <a:solidFill>
              <a:srgbClr val="FFFFFF"/>
            </a:solidFill>
            <a:ln w="8756" cap="flat">
              <a:noFill/>
              <a:prstDash val="solid"/>
              <a:miter/>
            </a:ln>
          </p:spPr>
          <p:txBody>
            <a:bodyPr rtlCol="0" anchor="ctr"/>
            <a:lstStyle/>
            <a:p>
              <a:pPr eaLnBrk="1" hangingPunct="1"/>
              <a:endParaRPr lang="ru-RU" sz="1600" dirty="0">
                <a:solidFill>
                  <a:srgbClr val="000000"/>
                </a:solidFill>
                <a:latin typeface="Arial"/>
                <a:cs typeface="+mn-cs"/>
              </a:endParaRPr>
            </a:p>
          </p:txBody>
        </p:sp>
        <p:sp>
          <p:nvSpPr>
            <p:cNvPr id="85" name="Freeform: Shape 84">
              <a:extLst>
                <a:ext uri="{FF2B5EF4-FFF2-40B4-BE49-F238E27FC236}">
                  <a16:creationId xmlns="" xmlns:a16="http://schemas.microsoft.com/office/drawing/2014/main" id="{12FD1060-11AF-4BE0-AC63-EAF9D7C92A4F}"/>
                </a:ext>
              </a:extLst>
            </p:cNvPr>
            <p:cNvSpPr/>
            <p:nvPr/>
          </p:nvSpPr>
          <p:spPr>
            <a:xfrm>
              <a:off x="7225525" y="804675"/>
              <a:ext cx="105274" cy="114046"/>
            </a:xfrm>
            <a:custGeom>
              <a:avLst/>
              <a:gdLst>
                <a:gd name="connsiteX0" fmla="*/ 37631 w 105273"/>
                <a:gd name="connsiteY0" fmla="*/ 6049 h 114046"/>
                <a:gd name="connsiteX1" fmla="*/ 56054 w 105273"/>
                <a:gd name="connsiteY1" fmla="*/ 38508 h 114046"/>
                <a:gd name="connsiteX2" fmla="*/ 76231 w 105273"/>
                <a:gd name="connsiteY2" fmla="*/ 6049 h 114046"/>
                <a:gd name="connsiteX3" fmla="*/ 97286 w 105273"/>
                <a:gd name="connsiteY3" fmla="*/ 6049 h 114046"/>
                <a:gd name="connsiteX4" fmla="*/ 67458 w 105273"/>
                <a:gd name="connsiteY4" fmla="*/ 53422 h 114046"/>
                <a:gd name="connsiteX5" fmla="*/ 103427 w 105273"/>
                <a:gd name="connsiteY5" fmla="*/ 109568 h 114046"/>
                <a:gd name="connsiteX6" fmla="*/ 75354 w 105273"/>
                <a:gd name="connsiteY6" fmla="*/ 109568 h 114046"/>
                <a:gd name="connsiteX7" fmla="*/ 52545 w 105273"/>
                <a:gd name="connsiteY7" fmla="*/ 70967 h 114046"/>
                <a:gd name="connsiteX8" fmla="*/ 27981 w 105273"/>
                <a:gd name="connsiteY8" fmla="*/ 109568 h 114046"/>
                <a:gd name="connsiteX9" fmla="*/ 6049 w 105273"/>
                <a:gd name="connsiteY9" fmla="*/ 109568 h 114046"/>
                <a:gd name="connsiteX10" fmla="*/ 41140 w 105273"/>
                <a:gd name="connsiteY10" fmla="*/ 56054 h 114046"/>
                <a:gd name="connsiteX11" fmla="*/ 9558 w 105273"/>
                <a:gd name="connsiteY11" fmla="*/ 6049 h 1140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05273" h="114046">
                  <a:moveTo>
                    <a:pt x="37631" y="6049"/>
                  </a:moveTo>
                  <a:lnTo>
                    <a:pt x="56054" y="38508"/>
                  </a:lnTo>
                  <a:lnTo>
                    <a:pt x="76231" y="6049"/>
                  </a:lnTo>
                  <a:lnTo>
                    <a:pt x="97286" y="6049"/>
                  </a:lnTo>
                  <a:lnTo>
                    <a:pt x="67458" y="53422"/>
                  </a:lnTo>
                  <a:lnTo>
                    <a:pt x="103427" y="109568"/>
                  </a:lnTo>
                  <a:lnTo>
                    <a:pt x="75354" y="109568"/>
                  </a:lnTo>
                  <a:lnTo>
                    <a:pt x="52545" y="70967"/>
                  </a:lnTo>
                  <a:lnTo>
                    <a:pt x="27981" y="109568"/>
                  </a:lnTo>
                  <a:lnTo>
                    <a:pt x="6049" y="109568"/>
                  </a:lnTo>
                  <a:lnTo>
                    <a:pt x="41140" y="56054"/>
                  </a:lnTo>
                  <a:lnTo>
                    <a:pt x="9558" y="6049"/>
                  </a:lnTo>
                  <a:close/>
                </a:path>
              </a:pathLst>
            </a:custGeom>
            <a:solidFill>
              <a:srgbClr val="FFFFFF"/>
            </a:solidFill>
            <a:ln w="8756" cap="flat">
              <a:noFill/>
              <a:prstDash val="solid"/>
              <a:miter/>
            </a:ln>
          </p:spPr>
          <p:txBody>
            <a:bodyPr rtlCol="0" anchor="ctr"/>
            <a:lstStyle/>
            <a:p>
              <a:pPr eaLnBrk="1" hangingPunct="1"/>
              <a:endParaRPr lang="ru-RU" sz="1600" dirty="0">
                <a:solidFill>
                  <a:srgbClr val="000000"/>
                </a:solidFill>
                <a:latin typeface="Arial"/>
                <a:cs typeface="+mn-cs"/>
              </a:endParaRPr>
            </a:p>
          </p:txBody>
        </p:sp>
        <p:sp>
          <p:nvSpPr>
            <p:cNvPr id="86" name="Freeform: Shape 85">
              <a:extLst>
                <a:ext uri="{FF2B5EF4-FFF2-40B4-BE49-F238E27FC236}">
                  <a16:creationId xmlns="" xmlns:a16="http://schemas.microsoft.com/office/drawing/2014/main" id="{D81E281D-49F2-41E5-B388-35FE51FDFD8C}"/>
                </a:ext>
              </a:extLst>
            </p:cNvPr>
            <p:cNvSpPr/>
            <p:nvPr/>
          </p:nvSpPr>
          <p:spPr>
            <a:xfrm>
              <a:off x="7324657" y="802920"/>
              <a:ext cx="105274" cy="114046"/>
            </a:xfrm>
            <a:custGeom>
              <a:avLst/>
              <a:gdLst>
                <a:gd name="connsiteX0" fmla="*/ 39385 w 105273"/>
                <a:gd name="connsiteY0" fmla="*/ 88513 h 114046"/>
                <a:gd name="connsiteX1" fmla="*/ 55177 w 105273"/>
                <a:gd name="connsiteY1" fmla="*/ 96409 h 114046"/>
                <a:gd name="connsiteX2" fmla="*/ 70968 w 105273"/>
                <a:gd name="connsiteY2" fmla="*/ 88513 h 114046"/>
                <a:gd name="connsiteX3" fmla="*/ 78863 w 105273"/>
                <a:gd name="connsiteY3" fmla="*/ 59563 h 114046"/>
                <a:gd name="connsiteX4" fmla="*/ 70968 w 105273"/>
                <a:gd name="connsiteY4" fmla="*/ 30613 h 114046"/>
                <a:gd name="connsiteX5" fmla="*/ 55177 w 105273"/>
                <a:gd name="connsiteY5" fmla="*/ 22717 h 114046"/>
                <a:gd name="connsiteX6" fmla="*/ 39385 w 105273"/>
                <a:gd name="connsiteY6" fmla="*/ 30613 h 114046"/>
                <a:gd name="connsiteX7" fmla="*/ 31490 w 105273"/>
                <a:gd name="connsiteY7" fmla="*/ 59563 h 114046"/>
                <a:gd name="connsiteX8" fmla="*/ 39385 w 105273"/>
                <a:gd name="connsiteY8" fmla="*/ 88513 h 114046"/>
                <a:gd name="connsiteX9" fmla="*/ 21840 w 105273"/>
                <a:gd name="connsiteY9" fmla="*/ 18331 h 114046"/>
                <a:gd name="connsiteX10" fmla="*/ 55177 w 105273"/>
                <a:gd name="connsiteY10" fmla="*/ 6049 h 114046"/>
                <a:gd name="connsiteX11" fmla="*/ 88513 w 105273"/>
                <a:gd name="connsiteY11" fmla="*/ 18331 h 114046"/>
                <a:gd name="connsiteX12" fmla="*/ 104304 w 105273"/>
                <a:gd name="connsiteY12" fmla="*/ 59563 h 114046"/>
                <a:gd name="connsiteX13" fmla="*/ 88513 w 105273"/>
                <a:gd name="connsiteY13" fmla="*/ 100795 h 114046"/>
                <a:gd name="connsiteX14" fmla="*/ 55177 w 105273"/>
                <a:gd name="connsiteY14" fmla="*/ 113077 h 114046"/>
                <a:gd name="connsiteX15" fmla="*/ 21840 w 105273"/>
                <a:gd name="connsiteY15" fmla="*/ 100795 h 114046"/>
                <a:gd name="connsiteX16" fmla="*/ 6049 w 105273"/>
                <a:gd name="connsiteY16" fmla="*/ 59563 h 114046"/>
                <a:gd name="connsiteX17" fmla="*/ 21840 w 105273"/>
                <a:gd name="connsiteY17" fmla="*/ 18331 h 1140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05273" h="114046">
                  <a:moveTo>
                    <a:pt x="39385" y="88513"/>
                  </a:moveTo>
                  <a:cubicBezTo>
                    <a:pt x="42017" y="91145"/>
                    <a:pt x="46404" y="96409"/>
                    <a:pt x="55177" y="96409"/>
                  </a:cubicBezTo>
                  <a:cubicBezTo>
                    <a:pt x="63949" y="96409"/>
                    <a:pt x="69213" y="91145"/>
                    <a:pt x="70968" y="88513"/>
                  </a:cubicBezTo>
                  <a:cubicBezTo>
                    <a:pt x="72722" y="86758"/>
                    <a:pt x="78863" y="78863"/>
                    <a:pt x="78863" y="59563"/>
                  </a:cubicBezTo>
                  <a:cubicBezTo>
                    <a:pt x="78863" y="40263"/>
                    <a:pt x="72722" y="32367"/>
                    <a:pt x="70968" y="30613"/>
                  </a:cubicBezTo>
                  <a:cubicBezTo>
                    <a:pt x="68336" y="27981"/>
                    <a:pt x="63949" y="22717"/>
                    <a:pt x="55177" y="22717"/>
                  </a:cubicBezTo>
                  <a:cubicBezTo>
                    <a:pt x="46404" y="22717"/>
                    <a:pt x="41140" y="27981"/>
                    <a:pt x="39385" y="30613"/>
                  </a:cubicBezTo>
                  <a:cubicBezTo>
                    <a:pt x="37631" y="32367"/>
                    <a:pt x="31490" y="40263"/>
                    <a:pt x="31490" y="59563"/>
                  </a:cubicBezTo>
                  <a:cubicBezTo>
                    <a:pt x="31490" y="78863"/>
                    <a:pt x="37631" y="86758"/>
                    <a:pt x="39385" y="88513"/>
                  </a:cubicBezTo>
                  <a:moveTo>
                    <a:pt x="21840" y="18331"/>
                  </a:moveTo>
                  <a:cubicBezTo>
                    <a:pt x="28858" y="11312"/>
                    <a:pt x="39385" y="6049"/>
                    <a:pt x="55177" y="6049"/>
                  </a:cubicBezTo>
                  <a:cubicBezTo>
                    <a:pt x="70968" y="6049"/>
                    <a:pt x="81495" y="12190"/>
                    <a:pt x="88513" y="18331"/>
                  </a:cubicBezTo>
                  <a:cubicBezTo>
                    <a:pt x="99041" y="27981"/>
                    <a:pt x="104304" y="43772"/>
                    <a:pt x="104304" y="59563"/>
                  </a:cubicBezTo>
                  <a:cubicBezTo>
                    <a:pt x="104304" y="75354"/>
                    <a:pt x="99041" y="90268"/>
                    <a:pt x="88513" y="100795"/>
                  </a:cubicBezTo>
                  <a:cubicBezTo>
                    <a:pt x="81495" y="107813"/>
                    <a:pt x="70968" y="113077"/>
                    <a:pt x="55177" y="113077"/>
                  </a:cubicBezTo>
                  <a:cubicBezTo>
                    <a:pt x="39385" y="113077"/>
                    <a:pt x="28858" y="106936"/>
                    <a:pt x="21840" y="100795"/>
                  </a:cubicBezTo>
                  <a:cubicBezTo>
                    <a:pt x="11312" y="91145"/>
                    <a:pt x="6049" y="75354"/>
                    <a:pt x="6049" y="59563"/>
                  </a:cubicBezTo>
                  <a:cubicBezTo>
                    <a:pt x="6049" y="43772"/>
                    <a:pt x="11312" y="28858"/>
                    <a:pt x="21840" y="18331"/>
                  </a:cubicBezTo>
                </a:path>
              </a:pathLst>
            </a:custGeom>
            <a:solidFill>
              <a:srgbClr val="FFFFFF"/>
            </a:solidFill>
            <a:ln w="8756" cap="flat">
              <a:noFill/>
              <a:prstDash val="solid"/>
              <a:miter/>
            </a:ln>
          </p:spPr>
          <p:txBody>
            <a:bodyPr rtlCol="0" anchor="ctr"/>
            <a:lstStyle/>
            <a:p>
              <a:pPr eaLnBrk="1" hangingPunct="1"/>
              <a:endParaRPr lang="ru-RU" sz="1600" dirty="0">
                <a:solidFill>
                  <a:srgbClr val="000000"/>
                </a:solidFill>
                <a:latin typeface="Arial"/>
                <a:cs typeface="+mn-cs"/>
              </a:endParaRPr>
            </a:p>
          </p:txBody>
        </p:sp>
        <p:sp>
          <p:nvSpPr>
            <p:cNvPr id="87" name="Freeform: Shape 86">
              <a:extLst>
                <a:ext uri="{FF2B5EF4-FFF2-40B4-BE49-F238E27FC236}">
                  <a16:creationId xmlns="" xmlns:a16="http://schemas.microsoft.com/office/drawing/2014/main" id="{380CCC29-1652-440C-8B9B-32248C259CB7}"/>
                </a:ext>
              </a:extLst>
            </p:cNvPr>
            <p:cNvSpPr/>
            <p:nvPr/>
          </p:nvSpPr>
          <p:spPr>
            <a:xfrm>
              <a:off x="7433440" y="802920"/>
              <a:ext cx="96501" cy="114046"/>
            </a:xfrm>
            <a:custGeom>
              <a:avLst/>
              <a:gdLst>
                <a:gd name="connsiteX0" fmla="*/ 8680 w 96500"/>
                <a:gd name="connsiteY0" fmla="*/ 35876 h 114046"/>
                <a:gd name="connsiteX1" fmla="*/ 25349 w 96500"/>
                <a:gd name="connsiteY1" fmla="*/ 13067 h 114046"/>
                <a:gd name="connsiteX2" fmla="*/ 54299 w 96500"/>
                <a:gd name="connsiteY2" fmla="*/ 6049 h 114046"/>
                <a:gd name="connsiteX3" fmla="*/ 82372 w 96500"/>
                <a:gd name="connsiteY3" fmla="*/ 12190 h 114046"/>
                <a:gd name="connsiteX4" fmla="*/ 96409 w 96500"/>
                <a:gd name="connsiteY4" fmla="*/ 34122 h 114046"/>
                <a:gd name="connsiteX5" fmla="*/ 75354 w 96500"/>
                <a:gd name="connsiteY5" fmla="*/ 56931 h 114046"/>
                <a:gd name="connsiteX6" fmla="*/ 75354 w 96500"/>
                <a:gd name="connsiteY6" fmla="*/ 56931 h 114046"/>
                <a:gd name="connsiteX7" fmla="*/ 92022 w 96500"/>
                <a:gd name="connsiteY7" fmla="*/ 64826 h 114046"/>
                <a:gd name="connsiteX8" fmla="*/ 98163 w 96500"/>
                <a:gd name="connsiteY8" fmla="*/ 82372 h 114046"/>
                <a:gd name="connsiteX9" fmla="*/ 84127 w 96500"/>
                <a:gd name="connsiteY9" fmla="*/ 106936 h 114046"/>
                <a:gd name="connsiteX10" fmla="*/ 52545 w 96500"/>
                <a:gd name="connsiteY10" fmla="*/ 113954 h 114046"/>
                <a:gd name="connsiteX11" fmla="*/ 18331 w 96500"/>
                <a:gd name="connsiteY11" fmla="*/ 105181 h 114046"/>
                <a:gd name="connsiteX12" fmla="*/ 6049 w 96500"/>
                <a:gd name="connsiteY12" fmla="*/ 83249 h 114046"/>
                <a:gd name="connsiteX13" fmla="*/ 27103 w 96500"/>
                <a:gd name="connsiteY13" fmla="*/ 79740 h 114046"/>
                <a:gd name="connsiteX14" fmla="*/ 32367 w 96500"/>
                <a:gd name="connsiteY14" fmla="*/ 90268 h 114046"/>
                <a:gd name="connsiteX15" fmla="*/ 50790 w 96500"/>
                <a:gd name="connsiteY15" fmla="*/ 97286 h 114046"/>
                <a:gd name="connsiteX16" fmla="*/ 66581 w 96500"/>
                <a:gd name="connsiteY16" fmla="*/ 93777 h 114046"/>
                <a:gd name="connsiteX17" fmla="*/ 72722 w 96500"/>
                <a:gd name="connsiteY17" fmla="*/ 82372 h 114046"/>
                <a:gd name="connsiteX18" fmla="*/ 68336 w 96500"/>
                <a:gd name="connsiteY18" fmla="*/ 71845 h 114046"/>
                <a:gd name="connsiteX19" fmla="*/ 51667 w 96500"/>
                <a:gd name="connsiteY19" fmla="*/ 67458 h 114046"/>
                <a:gd name="connsiteX20" fmla="*/ 41140 w 96500"/>
                <a:gd name="connsiteY20" fmla="*/ 67458 h 114046"/>
                <a:gd name="connsiteX21" fmla="*/ 41140 w 96500"/>
                <a:gd name="connsiteY21" fmla="*/ 51667 h 114046"/>
                <a:gd name="connsiteX22" fmla="*/ 51667 w 96500"/>
                <a:gd name="connsiteY22" fmla="*/ 51667 h 114046"/>
                <a:gd name="connsiteX23" fmla="*/ 64827 w 96500"/>
                <a:gd name="connsiteY23" fmla="*/ 49035 h 114046"/>
                <a:gd name="connsiteX24" fmla="*/ 71845 w 96500"/>
                <a:gd name="connsiteY24" fmla="*/ 37631 h 114046"/>
                <a:gd name="connsiteX25" fmla="*/ 67458 w 96500"/>
                <a:gd name="connsiteY25" fmla="*/ 28858 h 114046"/>
                <a:gd name="connsiteX26" fmla="*/ 52545 w 96500"/>
                <a:gd name="connsiteY26" fmla="*/ 24472 h 114046"/>
                <a:gd name="connsiteX27" fmla="*/ 34999 w 96500"/>
                <a:gd name="connsiteY27" fmla="*/ 29735 h 114046"/>
                <a:gd name="connsiteX28" fmla="*/ 27981 w 96500"/>
                <a:gd name="connsiteY28" fmla="*/ 42017 h 114046"/>
                <a:gd name="connsiteX29" fmla="*/ 8680 w 96500"/>
                <a:gd name="connsiteY29" fmla="*/ 35876 h 1140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96500" h="114046">
                  <a:moveTo>
                    <a:pt x="8680" y="35876"/>
                  </a:moveTo>
                  <a:cubicBezTo>
                    <a:pt x="11312" y="23594"/>
                    <a:pt x="19208" y="16576"/>
                    <a:pt x="25349" y="13067"/>
                  </a:cubicBezTo>
                  <a:cubicBezTo>
                    <a:pt x="28858" y="10435"/>
                    <a:pt x="38508" y="6049"/>
                    <a:pt x="54299" y="6049"/>
                  </a:cubicBezTo>
                  <a:cubicBezTo>
                    <a:pt x="64827" y="6049"/>
                    <a:pt x="74477" y="7803"/>
                    <a:pt x="82372" y="12190"/>
                  </a:cubicBezTo>
                  <a:cubicBezTo>
                    <a:pt x="93777" y="18331"/>
                    <a:pt x="96409" y="27981"/>
                    <a:pt x="96409" y="34122"/>
                  </a:cubicBezTo>
                  <a:cubicBezTo>
                    <a:pt x="96409" y="41140"/>
                    <a:pt x="92900" y="54299"/>
                    <a:pt x="75354" y="56931"/>
                  </a:cubicBezTo>
                  <a:lnTo>
                    <a:pt x="75354" y="56931"/>
                  </a:lnTo>
                  <a:cubicBezTo>
                    <a:pt x="81495" y="57808"/>
                    <a:pt x="88513" y="60440"/>
                    <a:pt x="92022" y="64826"/>
                  </a:cubicBezTo>
                  <a:cubicBezTo>
                    <a:pt x="95531" y="68336"/>
                    <a:pt x="98163" y="75354"/>
                    <a:pt x="98163" y="82372"/>
                  </a:cubicBezTo>
                  <a:cubicBezTo>
                    <a:pt x="98163" y="92899"/>
                    <a:pt x="92022" y="101672"/>
                    <a:pt x="84127" y="106936"/>
                  </a:cubicBezTo>
                  <a:cubicBezTo>
                    <a:pt x="74477" y="113077"/>
                    <a:pt x="62195" y="113954"/>
                    <a:pt x="52545" y="113954"/>
                  </a:cubicBezTo>
                  <a:cubicBezTo>
                    <a:pt x="42894" y="113954"/>
                    <a:pt x="28858" y="113077"/>
                    <a:pt x="18331" y="105181"/>
                  </a:cubicBezTo>
                  <a:cubicBezTo>
                    <a:pt x="13067" y="100795"/>
                    <a:pt x="7803" y="92899"/>
                    <a:pt x="6049" y="83249"/>
                  </a:cubicBezTo>
                  <a:lnTo>
                    <a:pt x="27103" y="79740"/>
                  </a:lnTo>
                  <a:cubicBezTo>
                    <a:pt x="27981" y="83249"/>
                    <a:pt x="29735" y="87636"/>
                    <a:pt x="32367" y="90268"/>
                  </a:cubicBezTo>
                  <a:cubicBezTo>
                    <a:pt x="37631" y="96409"/>
                    <a:pt x="45526" y="97286"/>
                    <a:pt x="50790" y="97286"/>
                  </a:cubicBezTo>
                  <a:cubicBezTo>
                    <a:pt x="56054" y="97286"/>
                    <a:pt x="61317" y="96409"/>
                    <a:pt x="66581" y="93777"/>
                  </a:cubicBezTo>
                  <a:cubicBezTo>
                    <a:pt x="70967" y="91145"/>
                    <a:pt x="72722" y="86758"/>
                    <a:pt x="72722" y="82372"/>
                  </a:cubicBezTo>
                  <a:cubicBezTo>
                    <a:pt x="72722" y="77986"/>
                    <a:pt x="71845" y="74477"/>
                    <a:pt x="68336" y="71845"/>
                  </a:cubicBezTo>
                  <a:cubicBezTo>
                    <a:pt x="63949" y="68336"/>
                    <a:pt x="57808" y="67458"/>
                    <a:pt x="51667" y="67458"/>
                  </a:cubicBezTo>
                  <a:lnTo>
                    <a:pt x="41140" y="67458"/>
                  </a:lnTo>
                  <a:lnTo>
                    <a:pt x="41140" y="51667"/>
                  </a:lnTo>
                  <a:lnTo>
                    <a:pt x="51667" y="51667"/>
                  </a:lnTo>
                  <a:cubicBezTo>
                    <a:pt x="56054" y="51667"/>
                    <a:pt x="61317" y="50790"/>
                    <a:pt x="64827" y="49035"/>
                  </a:cubicBezTo>
                  <a:cubicBezTo>
                    <a:pt x="69213" y="46404"/>
                    <a:pt x="71845" y="42894"/>
                    <a:pt x="71845" y="37631"/>
                  </a:cubicBezTo>
                  <a:cubicBezTo>
                    <a:pt x="71845" y="34122"/>
                    <a:pt x="70967" y="31490"/>
                    <a:pt x="67458" y="28858"/>
                  </a:cubicBezTo>
                  <a:cubicBezTo>
                    <a:pt x="63072" y="25349"/>
                    <a:pt x="56054" y="24472"/>
                    <a:pt x="52545" y="24472"/>
                  </a:cubicBezTo>
                  <a:cubicBezTo>
                    <a:pt x="48158" y="24472"/>
                    <a:pt x="41140" y="25349"/>
                    <a:pt x="34999" y="29735"/>
                  </a:cubicBezTo>
                  <a:cubicBezTo>
                    <a:pt x="32367" y="31490"/>
                    <a:pt x="29735" y="35876"/>
                    <a:pt x="27981" y="42017"/>
                  </a:cubicBezTo>
                  <a:lnTo>
                    <a:pt x="8680" y="35876"/>
                  </a:lnTo>
                  <a:close/>
                </a:path>
              </a:pathLst>
            </a:custGeom>
            <a:solidFill>
              <a:srgbClr val="FFFFFF"/>
            </a:solidFill>
            <a:ln w="8756" cap="flat">
              <a:noFill/>
              <a:prstDash val="solid"/>
              <a:miter/>
            </a:ln>
          </p:spPr>
          <p:txBody>
            <a:bodyPr rtlCol="0" anchor="ctr"/>
            <a:lstStyle/>
            <a:p>
              <a:pPr eaLnBrk="1" hangingPunct="1"/>
              <a:endParaRPr lang="ru-RU" sz="1600" dirty="0">
                <a:solidFill>
                  <a:srgbClr val="000000"/>
                </a:solidFill>
                <a:latin typeface="Arial"/>
                <a:cs typeface="+mn-cs"/>
              </a:endParaRPr>
            </a:p>
          </p:txBody>
        </p:sp>
        <p:sp>
          <p:nvSpPr>
            <p:cNvPr id="88" name="Freeform: Shape 87">
              <a:extLst>
                <a:ext uri="{FF2B5EF4-FFF2-40B4-BE49-F238E27FC236}">
                  <a16:creationId xmlns="" xmlns:a16="http://schemas.microsoft.com/office/drawing/2014/main" id="{F0582C5A-0A79-4B0D-886F-9C169642233F}"/>
                </a:ext>
              </a:extLst>
            </p:cNvPr>
            <p:cNvSpPr/>
            <p:nvPr/>
          </p:nvSpPr>
          <p:spPr>
            <a:xfrm>
              <a:off x="7546610" y="769583"/>
              <a:ext cx="122819" cy="149138"/>
            </a:xfrm>
            <a:custGeom>
              <a:avLst/>
              <a:gdLst>
                <a:gd name="connsiteX0" fmla="*/ 38508 w 122819"/>
                <a:gd name="connsiteY0" fmla="*/ 120095 h 149137"/>
                <a:gd name="connsiteX1" fmla="*/ 64827 w 122819"/>
                <a:gd name="connsiteY1" fmla="*/ 120095 h 149137"/>
                <a:gd name="connsiteX2" fmla="*/ 78863 w 122819"/>
                <a:gd name="connsiteY2" fmla="*/ 114831 h 149137"/>
                <a:gd name="connsiteX3" fmla="*/ 84127 w 122819"/>
                <a:gd name="connsiteY3" fmla="*/ 101672 h 149137"/>
                <a:gd name="connsiteX4" fmla="*/ 78863 w 122819"/>
                <a:gd name="connsiteY4" fmla="*/ 88513 h 149137"/>
                <a:gd name="connsiteX5" fmla="*/ 63949 w 122819"/>
                <a:gd name="connsiteY5" fmla="*/ 83249 h 149137"/>
                <a:gd name="connsiteX6" fmla="*/ 38508 w 122819"/>
                <a:gd name="connsiteY6" fmla="*/ 83249 h 149137"/>
                <a:gd name="connsiteX7" fmla="*/ 38508 w 122819"/>
                <a:gd name="connsiteY7" fmla="*/ 120095 h 149137"/>
                <a:gd name="connsiteX8" fmla="*/ 106059 w 122819"/>
                <a:gd name="connsiteY8" fmla="*/ 30613 h 149137"/>
                <a:gd name="connsiteX9" fmla="*/ 39385 w 122819"/>
                <a:gd name="connsiteY9" fmla="*/ 30613 h 149137"/>
                <a:gd name="connsiteX10" fmla="*/ 39385 w 122819"/>
                <a:gd name="connsiteY10" fmla="*/ 61317 h 149137"/>
                <a:gd name="connsiteX11" fmla="*/ 69213 w 122819"/>
                <a:gd name="connsiteY11" fmla="*/ 61317 h 149137"/>
                <a:gd name="connsiteX12" fmla="*/ 100795 w 122819"/>
                <a:gd name="connsiteY12" fmla="*/ 69213 h 149137"/>
                <a:gd name="connsiteX13" fmla="*/ 117463 w 122819"/>
                <a:gd name="connsiteY13" fmla="*/ 101672 h 149137"/>
                <a:gd name="connsiteX14" fmla="*/ 105182 w 122819"/>
                <a:gd name="connsiteY14" fmla="*/ 133254 h 149137"/>
                <a:gd name="connsiteX15" fmla="*/ 70967 w 122819"/>
                <a:gd name="connsiteY15" fmla="*/ 144659 h 149137"/>
                <a:gd name="connsiteX16" fmla="*/ 6049 w 122819"/>
                <a:gd name="connsiteY16" fmla="*/ 144659 h 149137"/>
                <a:gd name="connsiteX17" fmla="*/ 6049 w 122819"/>
                <a:gd name="connsiteY17" fmla="*/ 6049 h 149137"/>
                <a:gd name="connsiteX18" fmla="*/ 105182 w 122819"/>
                <a:gd name="connsiteY18" fmla="*/ 6049 h 149137"/>
                <a:gd name="connsiteX19" fmla="*/ 105182 w 122819"/>
                <a:gd name="connsiteY19" fmla="*/ 30613 h 1491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22819" h="149137">
                  <a:moveTo>
                    <a:pt x="38508" y="120095"/>
                  </a:moveTo>
                  <a:lnTo>
                    <a:pt x="64827" y="120095"/>
                  </a:lnTo>
                  <a:cubicBezTo>
                    <a:pt x="70090" y="120095"/>
                    <a:pt x="74477" y="120095"/>
                    <a:pt x="78863" y="114831"/>
                  </a:cubicBezTo>
                  <a:cubicBezTo>
                    <a:pt x="83249" y="110445"/>
                    <a:pt x="84127" y="105181"/>
                    <a:pt x="84127" y="101672"/>
                  </a:cubicBezTo>
                  <a:cubicBezTo>
                    <a:pt x="84127" y="97286"/>
                    <a:pt x="83249" y="92899"/>
                    <a:pt x="78863" y="88513"/>
                  </a:cubicBezTo>
                  <a:cubicBezTo>
                    <a:pt x="74477" y="84127"/>
                    <a:pt x="68336" y="83249"/>
                    <a:pt x="63949" y="83249"/>
                  </a:cubicBezTo>
                  <a:lnTo>
                    <a:pt x="38508" y="83249"/>
                  </a:lnTo>
                  <a:lnTo>
                    <a:pt x="38508" y="120095"/>
                  </a:lnTo>
                  <a:close/>
                  <a:moveTo>
                    <a:pt x="106059" y="30613"/>
                  </a:moveTo>
                  <a:lnTo>
                    <a:pt x="39385" y="30613"/>
                  </a:lnTo>
                  <a:lnTo>
                    <a:pt x="39385" y="61317"/>
                  </a:lnTo>
                  <a:lnTo>
                    <a:pt x="69213" y="61317"/>
                  </a:lnTo>
                  <a:cubicBezTo>
                    <a:pt x="79740" y="61317"/>
                    <a:pt x="90268" y="62195"/>
                    <a:pt x="100795" y="69213"/>
                  </a:cubicBezTo>
                  <a:cubicBezTo>
                    <a:pt x="111322" y="76231"/>
                    <a:pt x="117463" y="86758"/>
                    <a:pt x="117463" y="101672"/>
                  </a:cubicBezTo>
                  <a:cubicBezTo>
                    <a:pt x="117463" y="115709"/>
                    <a:pt x="112200" y="126236"/>
                    <a:pt x="105182" y="133254"/>
                  </a:cubicBezTo>
                  <a:cubicBezTo>
                    <a:pt x="94654" y="143782"/>
                    <a:pt x="83249" y="144659"/>
                    <a:pt x="70967" y="144659"/>
                  </a:cubicBezTo>
                  <a:lnTo>
                    <a:pt x="6049" y="144659"/>
                  </a:lnTo>
                  <a:lnTo>
                    <a:pt x="6049" y="6049"/>
                  </a:lnTo>
                  <a:lnTo>
                    <a:pt x="105182" y="6049"/>
                  </a:lnTo>
                  <a:lnTo>
                    <a:pt x="105182" y="30613"/>
                  </a:lnTo>
                  <a:close/>
                </a:path>
              </a:pathLst>
            </a:custGeom>
            <a:solidFill>
              <a:srgbClr val="FFFFFF"/>
            </a:solidFill>
            <a:ln w="8756" cap="flat">
              <a:noFill/>
              <a:prstDash val="solid"/>
              <a:miter/>
            </a:ln>
          </p:spPr>
          <p:txBody>
            <a:bodyPr rtlCol="0" anchor="ctr"/>
            <a:lstStyle/>
            <a:p>
              <a:pPr eaLnBrk="1" hangingPunct="1"/>
              <a:endParaRPr lang="ru-RU" sz="1600" dirty="0">
                <a:solidFill>
                  <a:srgbClr val="000000"/>
                </a:solidFill>
                <a:latin typeface="Arial"/>
                <a:cs typeface="+mn-cs"/>
              </a:endParaRPr>
            </a:p>
          </p:txBody>
        </p:sp>
        <p:sp>
          <p:nvSpPr>
            <p:cNvPr id="89" name="Freeform: Shape 88">
              <a:extLst>
                <a:ext uri="{FF2B5EF4-FFF2-40B4-BE49-F238E27FC236}">
                  <a16:creationId xmlns="" xmlns:a16="http://schemas.microsoft.com/office/drawing/2014/main" id="{95182332-E7FE-4267-A3EF-B31376739746}"/>
                </a:ext>
              </a:extLst>
            </p:cNvPr>
            <p:cNvSpPr/>
            <p:nvPr/>
          </p:nvSpPr>
          <p:spPr>
            <a:xfrm>
              <a:off x="7670307" y="802920"/>
              <a:ext cx="105274" cy="114046"/>
            </a:xfrm>
            <a:custGeom>
              <a:avLst/>
              <a:gdLst>
                <a:gd name="connsiteX0" fmla="*/ 66581 w 105273"/>
                <a:gd name="connsiteY0" fmla="*/ 62195 h 114046"/>
                <a:gd name="connsiteX1" fmla="*/ 40263 w 105273"/>
                <a:gd name="connsiteY1" fmla="*/ 70967 h 114046"/>
                <a:gd name="connsiteX2" fmla="*/ 36754 w 105273"/>
                <a:gd name="connsiteY2" fmla="*/ 80618 h 114046"/>
                <a:gd name="connsiteX3" fmla="*/ 41140 w 105273"/>
                <a:gd name="connsiteY3" fmla="*/ 89390 h 114046"/>
                <a:gd name="connsiteX4" fmla="*/ 52545 w 105273"/>
                <a:gd name="connsiteY4" fmla="*/ 92899 h 114046"/>
                <a:gd name="connsiteX5" fmla="*/ 70090 w 105273"/>
                <a:gd name="connsiteY5" fmla="*/ 85004 h 114046"/>
                <a:gd name="connsiteX6" fmla="*/ 75354 w 105273"/>
                <a:gd name="connsiteY6" fmla="*/ 66581 h 114046"/>
                <a:gd name="connsiteX7" fmla="*/ 75354 w 105273"/>
                <a:gd name="connsiteY7" fmla="*/ 61317 h 114046"/>
                <a:gd name="connsiteX8" fmla="*/ 66581 w 105273"/>
                <a:gd name="connsiteY8" fmla="*/ 62195 h 114046"/>
                <a:gd name="connsiteX9" fmla="*/ 9558 w 105273"/>
                <a:gd name="connsiteY9" fmla="*/ 36753 h 114046"/>
                <a:gd name="connsiteX10" fmla="*/ 27103 w 105273"/>
                <a:gd name="connsiteY10" fmla="*/ 12190 h 114046"/>
                <a:gd name="connsiteX11" fmla="*/ 59563 w 105273"/>
                <a:gd name="connsiteY11" fmla="*/ 6049 h 114046"/>
                <a:gd name="connsiteX12" fmla="*/ 101672 w 105273"/>
                <a:gd name="connsiteY12" fmla="*/ 24472 h 114046"/>
                <a:gd name="connsiteX13" fmla="*/ 105181 w 105273"/>
                <a:gd name="connsiteY13" fmla="*/ 49035 h 114046"/>
                <a:gd name="connsiteX14" fmla="*/ 105181 w 105273"/>
                <a:gd name="connsiteY14" fmla="*/ 88513 h 114046"/>
                <a:gd name="connsiteX15" fmla="*/ 107813 w 105273"/>
                <a:gd name="connsiteY15" fmla="*/ 110445 h 114046"/>
                <a:gd name="connsiteX16" fmla="*/ 78863 w 105273"/>
                <a:gd name="connsiteY16" fmla="*/ 110445 h 114046"/>
                <a:gd name="connsiteX17" fmla="*/ 77108 w 105273"/>
                <a:gd name="connsiteY17" fmla="*/ 93777 h 114046"/>
                <a:gd name="connsiteX18" fmla="*/ 42894 w 105273"/>
                <a:gd name="connsiteY18" fmla="*/ 112200 h 114046"/>
                <a:gd name="connsiteX19" fmla="*/ 16576 w 105273"/>
                <a:gd name="connsiteY19" fmla="*/ 104304 h 114046"/>
                <a:gd name="connsiteX20" fmla="*/ 6049 w 105273"/>
                <a:gd name="connsiteY20" fmla="*/ 81495 h 114046"/>
                <a:gd name="connsiteX21" fmla="*/ 27981 w 105273"/>
                <a:gd name="connsiteY21" fmla="*/ 51667 h 114046"/>
                <a:gd name="connsiteX22" fmla="*/ 65704 w 105273"/>
                <a:gd name="connsiteY22" fmla="*/ 44649 h 114046"/>
                <a:gd name="connsiteX23" fmla="*/ 75354 w 105273"/>
                <a:gd name="connsiteY23" fmla="*/ 44649 h 114046"/>
                <a:gd name="connsiteX24" fmla="*/ 75354 w 105273"/>
                <a:gd name="connsiteY24" fmla="*/ 42017 h 114046"/>
                <a:gd name="connsiteX25" fmla="*/ 72722 w 105273"/>
                <a:gd name="connsiteY25" fmla="*/ 29735 h 114046"/>
                <a:gd name="connsiteX26" fmla="*/ 57808 w 105273"/>
                <a:gd name="connsiteY26" fmla="*/ 25349 h 114046"/>
                <a:gd name="connsiteX27" fmla="*/ 44649 w 105273"/>
                <a:gd name="connsiteY27" fmla="*/ 27981 h 114046"/>
                <a:gd name="connsiteX28" fmla="*/ 37631 w 105273"/>
                <a:gd name="connsiteY28" fmla="*/ 38508 h 114046"/>
                <a:gd name="connsiteX29" fmla="*/ 9558 w 105273"/>
                <a:gd name="connsiteY29" fmla="*/ 36753 h 1140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105273" h="114046">
                  <a:moveTo>
                    <a:pt x="66581" y="62195"/>
                  </a:moveTo>
                  <a:cubicBezTo>
                    <a:pt x="56054" y="63072"/>
                    <a:pt x="46404" y="63949"/>
                    <a:pt x="40263" y="70967"/>
                  </a:cubicBezTo>
                  <a:cubicBezTo>
                    <a:pt x="38508" y="72722"/>
                    <a:pt x="36754" y="76231"/>
                    <a:pt x="36754" y="80618"/>
                  </a:cubicBezTo>
                  <a:cubicBezTo>
                    <a:pt x="36754" y="85004"/>
                    <a:pt x="39385" y="88513"/>
                    <a:pt x="41140" y="89390"/>
                  </a:cubicBezTo>
                  <a:cubicBezTo>
                    <a:pt x="43772" y="92022"/>
                    <a:pt x="48158" y="92899"/>
                    <a:pt x="52545" y="92899"/>
                  </a:cubicBezTo>
                  <a:cubicBezTo>
                    <a:pt x="58686" y="92899"/>
                    <a:pt x="65704" y="90268"/>
                    <a:pt x="70090" y="85004"/>
                  </a:cubicBezTo>
                  <a:cubicBezTo>
                    <a:pt x="70967" y="84127"/>
                    <a:pt x="75354" y="77986"/>
                    <a:pt x="75354" y="66581"/>
                  </a:cubicBezTo>
                  <a:lnTo>
                    <a:pt x="75354" y="61317"/>
                  </a:lnTo>
                  <a:lnTo>
                    <a:pt x="66581" y="62195"/>
                  </a:lnTo>
                  <a:close/>
                  <a:moveTo>
                    <a:pt x="9558" y="36753"/>
                  </a:moveTo>
                  <a:cubicBezTo>
                    <a:pt x="13067" y="22717"/>
                    <a:pt x="21840" y="15699"/>
                    <a:pt x="27103" y="12190"/>
                  </a:cubicBezTo>
                  <a:cubicBezTo>
                    <a:pt x="34999" y="7803"/>
                    <a:pt x="45526" y="6049"/>
                    <a:pt x="59563" y="6049"/>
                  </a:cubicBezTo>
                  <a:cubicBezTo>
                    <a:pt x="76231" y="6049"/>
                    <a:pt x="93777" y="8681"/>
                    <a:pt x="101672" y="24472"/>
                  </a:cubicBezTo>
                  <a:cubicBezTo>
                    <a:pt x="106059" y="32367"/>
                    <a:pt x="105181" y="42017"/>
                    <a:pt x="105181" y="49035"/>
                  </a:cubicBezTo>
                  <a:lnTo>
                    <a:pt x="105181" y="88513"/>
                  </a:lnTo>
                  <a:cubicBezTo>
                    <a:pt x="105181" y="96409"/>
                    <a:pt x="106059" y="104304"/>
                    <a:pt x="107813" y="110445"/>
                  </a:cubicBezTo>
                  <a:lnTo>
                    <a:pt x="78863" y="110445"/>
                  </a:lnTo>
                  <a:cubicBezTo>
                    <a:pt x="77986" y="106059"/>
                    <a:pt x="77108" y="100795"/>
                    <a:pt x="77108" y="93777"/>
                  </a:cubicBezTo>
                  <a:cubicBezTo>
                    <a:pt x="73599" y="100795"/>
                    <a:pt x="63949" y="112200"/>
                    <a:pt x="42894" y="112200"/>
                  </a:cubicBezTo>
                  <a:cubicBezTo>
                    <a:pt x="33244" y="112200"/>
                    <a:pt x="23594" y="109568"/>
                    <a:pt x="16576" y="104304"/>
                  </a:cubicBezTo>
                  <a:cubicBezTo>
                    <a:pt x="10435" y="99040"/>
                    <a:pt x="6049" y="90268"/>
                    <a:pt x="6049" y="81495"/>
                  </a:cubicBezTo>
                  <a:cubicBezTo>
                    <a:pt x="6049" y="70967"/>
                    <a:pt x="10435" y="58686"/>
                    <a:pt x="27981" y="51667"/>
                  </a:cubicBezTo>
                  <a:cubicBezTo>
                    <a:pt x="39385" y="47281"/>
                    <a:pt x="57808" y="45526"/>
                    <a:pt x="65704" y="44649"/>
                  </a:cubicBezTo>
                  <a:lnTo>
                    <a:pt x="75354" y="44649"/>
                  </a:lnTo>
                  <a:lnTo>
                    <a:pt x="75354" y="42017"/>
                  </a:lnTo>
                  <a:cubicBezTo>
                    <a:pt x="75354" y="39385"/>
                    <a:pt x="75354" y="33244"/>
                    <a:pt x="72722" y="29735"/>
                  </a:cubicBezTo>
                  <a:cubicBezTo>
                    <a:pt x="69213" y="25349"/>
                    <a:pt x="61317" y="25349"/>
                    <a:pt x="57808" y="25349"/>
                  </a:cubicBezTo>
                  <a:cubicBezTo>
                    <a:pt x="53422" y="25349"/>
                    <a:pt x="48158" y="25349"/>
                    <a:pt x="44649" y="27981"/>
                  </a:cubicBezTo>
                  <a:cubicBezTo>
                    <a:pt x="42017" y="29735"/>
                    <a:pt x="38508" y="33244"/>
                    <a:pt x="37631" y="38508"/>
                  </a:cubicBezTo>
                  <a:lnTo>
                    <a:pt x="9558" y="36753"/>
                  </a:lnTo>
                  <a:close/>
                </a:path>
              </a:pathLst>
            </a:custGeom>
            <a:solidFill>
              <a:srgbClr val="FFFFFF"/>
            </a:solidFill>
            <a:ln w="8756" cap="flat">
              <a:noFill/>
              <a:prstDash val="solid"/>
              <a:miter/>
            </a:ln>
          </p:spPr>
          <p:txBody>
            <a:bodyPr rtlCol="0" anchor="ctr"/>
            <a:lstStyle/>
            <a:p>
              <a:pPr eaLnBrk="1" hangingPunct="1"/>
              <a:endParaRPr lang="ru-RU" sz="1600" dirty="0">
                <a:solidFill>
                  <a:srgbClr val="000000"/>
                </a:solidFill>
                <a:latin typeface="Arial"/>
                <a:cs typeface="+mn-cs"/>
              </a:endParaRPr>
            </a:p>
          </p:txBody>
        </p:sp>
        <p:sp>
          <p:nvSpPr>
            <p:cNvPr id="90" name="Freeform: Shape 89">
              <a:extLst>
                <a:ext uri="{FF2B5EF4-FFF2-40B4-BE49-F238E27FC236}">
                  <a16:creationId xmlns="" xmlns:a16="http://schemas.microsoft.com/office/drawing/2014/main" id="{8163A393-9B3D-4717-989C-74AD91276174}"/>
                </a:ext>
              </a:extLst>
            </p:cNvPr>
            <p:cNvSpPr/>
            <p:nvPr/>
          </p:nvSpPr>
          <p:spPr>
            <a:xfrm>
              <a:off x="7793126" y="804675"/>
              <a:ext cx="96501" cy="114046"/>
            </a:xfrm>
            <a:custGeom>
              <a:avLst/>
              <a:gdLst>
                <a:gd name="connsiteX0" fmla="*/ 35876 w 96500"/>
                <a:gd name="connsiteY0" fmla="*/ 6049 h 114046"/>
                <a:gd name="connsiteX1" fmla="*/ 35876 w 96500"/>
                <a:gd name="connsiteY1" fmla="*/ 44649 h 114046"/>
                <a:gd name="connsiteX2" fmla="*/ 68336 w 96500"/>
                <a:gd name="connsiteY2" fmla="*/ 44649 h 114046"/>
                <a:gd name="connsiteX3" fmla="*/ 68336 w 96500"/>
                <a:gd name="connsiteY3" fmla="*/ 6049 h 114046"/>
                <a:gd name="connsiteX4" fmla="*/ 99040 w 96500"/>
                <a:gd name="connsiteY4" fmla="*/ 6049 h 114046"/>
                <a:gd name="connsiteX5" fmla="*/ 99040 w 96500"/>
                <a:gd name="connsiteY5" fmla="*/ 109568 h 114046"/>
                <a:gd name="connsiteX6" fmla="*/ 68336 w 96500"/>
                <a:gd name="connsiteY6" fmla="*/ 109568 h 114046"/>
                <a:gd name="connsiteX7" fmla="*/ 68336 w 96500"/>
                <a:gd name="connsiteY7" fmla="*/ 66581 h 114046"/>
                <a:gd name="connsiteX8" fmla="*/ 35876 w 96500"/>
                <a:gd name="connsiteY8" fmla="*/ 66581 h 114046"/>
                <a:gd name="connsiteX9" fmla="*/ 35876 w 96500"/>
                <a:gd name="connsiteY9" fmla="*/ 109568 h 114046"/>
                <a:gd name="connsiteX10" fmla="*/ 6049 w 96500"/>
                <a:gd name="connsiteY10" fmla="*/ 109568 h 114046"/>
                <a:gd name="connsiteX11" fmla="*/ 6049 w 96500"/>
                <a:gd name="connsiteY11" fmla="*/ 6049 h 1140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96500" h="114046">
                  <a:moveTo>
                    <a:pt x="35876" y="6049"/>
                  </a:moveTo>
                  <a:lnTo>
                    <a:pt x="35876" y="44649"/>
                  </a:lnTo>
                  <a:lnTo>
                    <a:pt x="68336" y="44649"/>
                  </a:lnTo>
                  <a:lnTo>
                    <a:pt x="68336" y="6049"/>
                  </a:lnTo>
                  <a:lnTo>
                    <a:pt x="99040" y="6049"/>
                  </a:lnTo>
                  <a:lnTo>
                    <a:pt x="99040" y="109568"/>
                  </a:lnTo>
                  <a:lnTo>
                    <a:pt x="68336" y="109568"/>
                  </a:lnTo>
                  <a:lnTo>
                    <a:pt x="68336" y="66581"/>
                  </a:lnTo>
                  <a:lnTo>
                    <a:pt x="35876" y="66581"/>
                  </a:lnTo>
                  <a:lnTo>
                    <a:pt x="35876" y="109568"/>
                  </a:lnTo>
                  <a:lnTo>
                    <a:pt x="6049" y="109568"/>
                  </a:lnTo>
                  <a:lnTo>
                    <a:pt x="6049" y="6049"/>
                  </a:lnTo>
                  <a:close/>
                </a:path>
              </a:pathLst>
            </a:custGeom>
            <a:solidFill>
              <a:srgbClr val="FFFFFF"/>
            </a:solidFill>
            <a:ln w="8756" cap="flat">
              <a:noFill/>
              <a:prstDash val="solid"/>
              <a:miter/>
            </a:ln>
          </p:spPr>
          <p:txBody>
            <a:bodyPr rtlCol="0" anchor="ctr"/>
            <a:lstStyle/>
            <a:p>
              <a:pPr eaLnBrk="1" hangingPunct="1"/>
              <a:endParaRPr lang="ru-RU" sz="1600" dirty="0">
                <a:solidFill>
                  <a:srgbClr val="000000"/>
                </a:solidFill>
                <a:latin typeface="Arial"/>
                <a:cs typeface="+mn-cs"/>
              </a:endParaRPr>
            </a:p>
          </p:txBody>
        </p:sp>
        <p:sp>
          <p:nvSpPr>
            <p:cNvPr id="91" name="Freeform: Shape 90">
              <a:extLst>
                <a:ext uri="{FF2B5EF4-FFF2-40B4-BE49-F238E27FC236}">
                  <a16:creationId xmlns="" xmlns:a16="http://schemas.microsoft.com/office/drawing/2014/main" id="{9081B07F-7C9F-4A7D-B151-1B04537A8E09}"/>
                </a:ext>
              </a:extLst>
            </p:cNvPr>
            <p:cNvSpPr/>
            <p:nvPr/>
          </p:nvSpPr>
          <p:spPr>
            <a:xfrm>
              <a:off x="7910682" y="804675"/>
              <a:ext cx="105274" cy="114046"/>
            </a:xfrm>
            <a:custGeom>
              <a:avLst/>
              <a:gdLst>
                <a:gd name="connsiteX0" fmla="*/ 34999 w 105273"/>
                <a:gd name="connsiteY0" fmla="*/ 6049 h 114046"/>
                <a:gd name="connsiteX1" fmla="*/ 34999 w 105273"/>
                <a:gd name="connsiteY1" fmla="*/ 45526 h 114046"/>
                <a:gd name="connsiteX2" fmla="*/ 42894 w 105273"/>
                <a:gd name="connsiteY2" fmla="*/ 45526 h 114046"/>
                <a:gd name="connsiteX3" fmla="*/ 57808 w 105273"/>
                <a:gd name="connsiteY3" fmla="*/ 36753 h 114046"/>
                <a:gd name="connsiteX4" fmla="*/ 65704 w 105273"/>
                <a:gd name="connsiteY4" fmla="*/ 13944 h 114046"/>
                <a:gd name="connsiteX5" fmla="*/ 75354 w 105273"/>
                <a:gd name="connsiteY5" fmla="*/ 6049 h 114046"/>
                <a:gd name="connsiteX6" fmla="*/ 99918 w 105273"/>
                <a:gd name="connsiteY6" fmla="*/ 6049 h 114046"/>
                <a:gd name="connsiteX7" fmla="*/ 92022 w 105273"/>
                <a:gd name="connsiteY7" fmla="*/ 17453 h 114046"/>
                <a:gd name="connsiteX8" fmla="*/ 84127 w 105273"/>
                <a:gd name="connsiteY8" fmla="*/ 39385 h 114046"/>
                <a:gd name="connsiteX9" fmla="*/ 67458 w 105273"/>
                <a:gd name="connsiteY9" fmla="*/ 53422 h 114046"/>
                <a:gd name="connsiteX10" fmla="*/ 67458 w 105273"/>
                <a:gd name="connsiteY10" fmla="*/ 53422 h 114046"/>
                <a:gd name="connsiteX11" fmla="*/ 83249 w 105273"/>
                <a:gd name="connsiteY11" fmla="*/ 63072 h 114046"/>
                <a:gd name="connsiteX12" fmla="*/ 90268 w 105273"/>
                <a:gd name="connsiteY12" fmla="*/ 79740 h 114046"/>
                <a:gd name="connsiteX13" fmla="*/ 97286 w 105273"/>
                <a:gd name="connsiteY13" fmla="*/ 97286 h 114046"/>
                <a:gd name="connsiteX14" fmla="*/ 104304 w 105273"/>
                <a:gd name="connsiteY14" fmla="*/ 108690 h 114046"/>
                <a:gd name="connsiteX15" fmla="*/ 76231 w 105273"/>
                <a:gd name="connsiteY15" fmla="*/ 108690 h 114046"/>
                <a:gd name="connsiteX16" fmla="*/ 64827 w 105273"/>
                <a:gd name="connsiteY16" fmla="*/ 93777 h 114046"/>
                <a:gd name="connsiteX17" fmla="*/ 59563 w 105273"/>
                <a:gd name="connsiteY17" fmla="*/ 77986 h 114046"/>
                <a:gd name="connsiteX18" fmla="*/ 57808 w 105273"/>
                <a:gd name="connsiteY18" fmla="*/ 74477 h 114046"/>
                <a:gd name="connsiteX19" fmla="*/ 44649 w 105273"/>
                <a:gd name="connsiteY19" fmla="*/ 64826 h 114046"/>
                <a:gd name="connsiteX20" fmla="*/ 35876 w 105273"/>
                <a:gd name="connsiteY20" fmla="*/ 64826 h 114046"/>
                <a:gd name="connsiteX21" fmla="*/ 35876 w 105273"/>
                <a:gd name="connsiteY21" fmla="*/ 107813 h 114046"/>
                <a:gd name="connsiteX22" fmla="*/ 6049 w 105273"/>
                <a:gd name="connsiteY22" fmla="*/ 107813 h 114046"/>
                <a:gd name="connsiteX23" fmla="*/ 6049 w 105273"/>
                <a:gd name="connsiteY23" fmla="*/ 6049 h 114046"/>
                <a:gd name="connsiteX24" fmla="*/ 34999 w 105273"/>
                <a:gd name="connsiteY24" fmla="*/ 6049 h 1140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105273" h="114046">
                  <a:moveTo>
                    <a:pt x="34999" y="6049"/>
                  </a:moveTo>
                  <a:lnTo>
                    <a:pt x="34999" y="45526"/>
                  </a:lnTo>
                  <a:lnTo>
                    <a:pt x="42894" y="45526"/>
                  </a:lnTo>
                  <a:cubicBezTo>
                    <a:pt x="51667" y="45526"/>
                    <a:pt x="55177" y="41140"/>
                    <a:pt x="57808" y="36753"/>
                  </a:cubicBezTo>
                  <a:cubicBezTo>
                    <a:pt x="62195" y="27981"/>
                    <a:pt x="62195" y="20962"/>
                    <a:pt x="65704" y="13944"/>
                  </a:cubicBezTo>
                  <a:cubicBezTo>
                    <a:pt x="68336" y="8681"/>
                    <a:pt x="72722" y="6926"/>
                    <a:pt x="75354" y="6049"/>
                  </a:cubicBezTo>
                  <a:lnTo>
                    <a:pt x="99918" y="6049"/>
                  </a:lnTo>
                  <a:cubicBezTo>
                    <a:pt x="96409" y="9558"/>
                    <a:pt x="93777" y="13944"/>
                    <a:pt x="92022" y="17453"/>
                  </a:cubicBezTo>
                  <a:cubicBezTo>
                    <a:pt x="88513" y="24472"/>
                    <a:pt x="85881" y="34999"/>
                    <a:pt x="84127" y="39385"/>
                  </a:cubicBezTo>
                  <a:cubicBezTo>
                    <a:pt x="81495" y="45526"/>
                    <a:pt x="77986" y="52545"/>
                    <a:pt x="67458" y="53422"/>
                  </a:cubicBezTo>
                  <a:lnTo>
                    <a:pt x="67458" y="53422"/>
                  </a:lnTo>
                  <a:cubicBezTo>
                    <a:pt x="72722" y="54299"/>
                    <a:pt x="78863" y="56931"/>
                    <a:pt x="83249" y="63072"/>
                  </a:cubicBezTo>
                  <a:cubicBezTo>
                    <a:pt x="85881" y="66581"/>
                    <a:pt x="87636" y="71845"/>
                    <a:pt x="90268" y="79740"/>
                  </a:cubicBezTo>
                  <a:cubicBezTo>
                    <a:pt x="92900" y="87636"/>
                    <a:pt x="94654" y="90268"/>
                    <a:pt x="97286" y="97286"/>
                  </a:cubicBezTo>
                  <a:cubicBezTo>
                    <a:pt x="99041" y="101672"/>
                    <a:pt x="100795" y="105181"/>
                    <a:pt x="104304" y="108690"/>
                  </a:cubicBezTo>
                  <a:lnTo>
                    <a:pt x="76231" y="108690"/>
                  </a:lnTo>
                  <a:cubicBezTo>
                    <a:pt x="71845" y="106936"/>
                    <a:pt x="68336" y="104304"/>
                    <a:pt x="64827" y="93777"/>
                  </a:cubicBezTo>
                  <a:cubicBezTo>
                    <a:pt x="62195" y="85881"/>
                    <a:pt x="61317" y="83249"/>
                    <a:pt x="59563" y="77986"/>
                  </a:cubicBezTo>
                  <a:lnTo>
                    <a:pt x="57808" y="74477"/>
                  </a:lnTo>
                  <a:cubicBezTo>
                    <a:pt x="55177" y="66581"/>
                    <a:pt x="50790" y="64826"/>
                    <a:pt x="44649" y="64826"/>
                  </a:cubicBezTo>
                  <a:lnTo>
                    <a:pt x="35876" y="64826"/>
                  </a:lnTo>
                  <a:lnTo>
                    <a:pt x="35876" y="107813"/>
                  </a:lnTo>
                  <a:lnTo>
                    <a:pt x="6049" y="107813"/>
                  </a:lnTo>
                  <a:lnTo>
                    <a:pt x="6049" y="6049"/>
                  </a:lnTo>
                  <a:lnTo>
                    <a:pt x="34999" y="6049"/>
                  </a:lnTo>
                  <a:close/>
                </a:path>
              </a:pathLst>
            </a:custGeom>
            <a:solidFill>
              <a:srgbClr val="FFFFFF"/>
            </a:solidFill>
            <a:ln w="8756" cap="flat">
              <a:noFill/>
              <a:prstDash val="solid"/>
              <a:miter/>
            </a:ln>
          </p:spPr>
          <p:txBody>
            <a:bodyPr rtlCol="0" anchor="ctr"/>
            <a:lstStyle/>
            <a:p>
              <a:pPr eaLnBrk="1" hangingPunct="1"/>
              <a:endParaRPr lang="ru-RU" sz="1600" dirty="0">
                <a:solidFill>
                  <a:srgbClr val="000000"/>
                </a:solidFill>
                <a:latin typeface="Arial"/>
                <a:cs typeface="+mn-cs"/>
              </a:endParaRPr>
            </a:p>
          </p:txBody>
        </p:sp>
        <p:sp>
          <p:nvSpPr>
            <p:cNvPr id="92" name="Freeform: Shape 91">
              <a:extLst>
                <a:ext uri="{FF2B5EF4-FFF2-40B4-BE49-F238E27FC236}">
                  <a16:creationId xmlns="" xmlns:a16="http://schemas.microsoft.com/office/drawing/2014/main" id="{369C9C7F-0784-49FF-B592-D3C913E1B752}"/>
                </a:ext>
              </a:extLst>
            </p:cNvPr>
            <p:cNvSpPr/>
            <p:nvPr/>
          </p:nvSpPr>
          <p:spPr>
            <a:xfrm>
              <a:off x="6149978" y="766074"/>
              <a:ext cx="52637" cy="87728"/>
            </a:xfrm>
            <a:custGeom>
              <a:avLst/>
              <a:gdLst>
                <a:gd name="connsiteX0" fmla="*/ 6049 w 52636"/>
                <a:gd name="connsiteY0" fmla="*/ 82372 h 87728"/>
                <a:gd name="connsiteX1" fmla="*/ 52545 w 52636"/>
                <a:gd name="connsiteY1" fmla="*/ 36753 h 87728"/>
                <a:gd name="connsiteX2" fmla="*/ 52545 w 52636"/>
                <a:gd name="connsiteY2" fmla="*/ 6049 h 87728"/>
                <a:gd name="connsiteX3" fmla="*/ 6049 w 52636"/>
                <a:gd name="connsiteY3" fmla="*/ 51667 h 877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2636" h="87728">
                  <a:moveTo>
                    <a:pt x="6049" y="82372"/>
                  </a:moveTo>
                  <a:lnTo>
                    <a:pt x="52545" y="36753"/>
                  </a:lnTo>
                  <a:lnTo>
                    <a:pt x="52545" y="6049"/>
                  </a:lnTo>
                  <a:lnTo>
                    <a:pt x="6049" y="51667"/>
                  </a:lnTo>
                  <a:close/>
                </a:path>
              </a:pathLst>
            </a:custGeom>
            <a:solidFill>
              <a:srgbClr val="FFCB05"/>
            </a:solidFill>
            <a:ln w="8756" cap="flat">
              <a:noFill/>
              <a:prstDash val="solid"/>
              <a:miter/>
            </a:ln>
          </p:spPr>
          <p:txBody>
            <a:bodyPr rtlCol="0" anchor="ctr"/>
            <a:lstStyle/>
            <a:p>
              <a:pPr eaLnBrk="1" hangingPunct="1"/>
              <a:endParaRPr lang="ru-RU" sz="1600" dirty="0">
                <a:solidFill>
                  <a:srgbClr val="000000"/>
                </a:solidFill>
                <a:latin typeface="Arial"/>
                <a:cs typeface="+mn-cs"/>
              </a:endParaRPr>
            </a:p>
          </p:txBody>
        </p:sp>
        <p:sp>
          <p:nvSpPr>
            <p:cNvPr id="93" name="Freeform: Shape 92">
              <a:extLst>
                <a:ext uri="{FF2B5EF4-FFF2-40B4-BE49-F238E27FC236}">
                  <a16:creationId xmlns="" xmlns:a16="http://schemas.microsoft.com/office/drawing/2014/main" id="{9280E741-DA8F-4B1A-8879-9E153829E0B1}"/>
                </a:ext>
              </a:extLst>
            </p:cNvPr>
            <p:cNvSpPr/>
            <p:nvPr/>
          </p:nvSpPr>
          <p:spPr>
            <a:xfrm>
              <a:off x="6149978" y="652905"/>
              <a:ext cx="52637" cy="78955"/>
            </a:xfrm>
            <a:custGeom>
              <a:avLst/>
              <a:gdLst>
                <a:gd name="connsiteX0" fmla="*/ 6049 w 52636"/>
                <a:gd name="connsiteY0" fmla="*/ 80618 h 78955"/>
                <a:gd name="connsiteX1" fmla="*/ 52545 w 52636"/>
                <a:gd name="connsiteY1" fmla="*/ 34999 h 78955"/>
                <a:gd name="connsiteX2" fmla="*/ 52545 w 52636"/>
                <a:gd name="connsiteY2" fmla="*/ 6049 h 78955"/>
                <a:gd name="connsiteX3" fmla="*/ 6049 w 52636"/>
                <a:gd name="connsiteY3" fmla="*/ 50790 h 789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2636" h="78955">
                  <a:moveTo>
                    <a:pt x="6049" y="80618"/>
                  </a:moveTo>
                  <a:lnTo>
                    <a:pt x="52545" y="34999"/>
                  </a:lnTo>
                  <a:lnTo>
                    <a:pt x="52545" y="6049"/>
                  </a:lnTo>
                  <a:lnTo>
                    <a:pt x="6049" y="50790"/>
                  </a:lnTo>
                  <a:close/>
                </a:path>
              </a:pathLst>
            </a:custGeom>
            <a:solidFill>
              <a:srgbClr val="FFCB05"/>
            </a:solidFill>
            <a:ln w="8756" cap="flat">
              <a:noFill/>
              <a:prstDash val="solid"/>
              <a:miter/>
            </a:ln>
          </p:spPr>
          <p:txBody>
            <a:bodyPr rtlCol="0" anchor="ctr"/>
            <a:lstStyle/>
            <a:p>
              <a:pPr eaLnBrk="1" hangingPunct="1"/>
              <a:endParaRPr lang="ru-RU" sz="1600" dirty="0">
                <a:solidFill>
                  <a:srgbClr val="000000"/>
                </a:solidFill>
                <a:latin typeface="Arial"/>
                <a:cs typeface="+mn-cs"/>
              </a:endParaRPr>
            </a:p>
          </p:txBody>
        </p:sp>
        <p:sp>
          <p:nvSpPr>
            <p:cNvPr id="94" name="Freeform: Shape 93">
              <a:extLst>
                <a:ext uri="{FF2B5EF4-FFF2-40B4-BE49-F238E27FC236}">
                  <a16:creationId xmlns="" xmlns:a16="http://schemas.microsoft.com/office/drawing/2014/main" id="{D555F686-D6E3-4AAB-B616-0986F0A0C066}"/>
                </a:ext>
              </a:extLst>
            </p:cNvPr>
            <p:cNvSpPr/>
            <p:nvPr/>
          </p:nvSpPr>
          <p:spPr>
            <a:xfrm>
              <a:off x="6149978" y="690628"/>
              <a:ext cx="52637" cy="78955"/>
            </a:xfrm>
            <a:custGeom>
              <a:avLst/>
              <a:gdLst>
                <a:gd name="connsiteX0" fmla="*/ 6049 w 52636"/>
                <a:gd name="connsiteY0" fmla="*/ 80618 h 78955"/>
                <a:gd name="connsiteX1" fmla="*/ 52545 w 52636"/>
                <a:gd name="connsiteY1" fmla="*/ 34999 h 78955"/>
                <a:gd name="connsiteX2" fmla="*/ 52545 w 52636"/>
                <a:gd name="connsiteY2" fmla="*/ 6049 h 78955"/>
                <a:gd name="connsiteX3" fmla="*/ 6049 w 52636"/>
                <a:gd name="connsiteY3" fmla="*/ 51667 h 789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2636" h="78955">
                  <a:moveTo>
                    <a:pt x="6049" y="80618"/>
                  </a:moveTo>
                  <a:lnTo>
                    <a:pt x="52545" y="34999"/>
                  </a:lnTo>
                  <a:lnTo>
                    <a:pt x="52545" y="6049"/>
                  </a:lnTo>
                  <a:lnTo>
                    <a:pt x="6049" y="51667"/>
                  </a:lnTo>
                  <a:close/>
                </a:path>
              </a:pathLst>
            </a:custGeom>
            <a:solidFill>
              <a:srgbClr val="FFCB05"/>
            </a:solidFill>
            <a:ln w="8756" cap="flat">
              <a:noFill/>
              <a:prstDash val="solid"/>
              <a:miter/>
            </a:ln>
          </p:spPr>
          <p:txBody>
            <a:bodyPr rtlCol="0" anchor="ctr"/>
            <a:lstStyle/>
            <a:p>
              <a:pPr eaLnBrk="1" hangingPunct="1"/>
              <a:endParaRPr lang="ru-RU" sz="1600" dirty="0">
                <a:solidFill>
                  <a:srgbClr val="000000"/>
                </a:solidFill>
                <a:latin typeface="Arial"/>
                <a:cs typeface="+mn-cs"/>
              </a:endParaRPr>
            </a:p>
          </p:txBody>
        </p:sp>
        <p:sp>
          <p:nvSpPr>
            <p:cNvPr id="95" name="Freeform: Shape 94">
              <a:extLst>
                <a:ext uri="{FF2B5EF4-FFF2-40B4-BE49-F238E27FC236}">
                  <a16:creationId xmlns="" xmlns:a16="http://schemas.microsoft.com/office/drawing/2014/main" id="{5EC852EB-AFCD-4D9F-9054-185C5949EC39}"/>
                </a:ext>
              </a:extLst>
            </p:cNvPr>
            <p:cNvSpPr/>
            <p:nvPr/>
          </p:nvSpPr>
          <p:spPr>
            <a:xfrm>
              <a:off x="6097341" y="574827"/>
              <a:ext cx="52637" cy="122819"/>
            </a:xfrm>
            <a:custGeom>
              <a:avLst/>
              <a:gdLst>
                <a:gd name="connsiteX0" fmla="*/ 45526 w 52636"/>
                <a:gd name="connsiteY0" fmla="*/ 84127 h 122819"/>
                <a:gd name="connsiteX1" fmla="*/ 39385 w 52636"/>
                <a:gd name="connsiteY1" fmla="*/ 77986 h 122819"/>
                <a:gd name="connsiteX2" fmla="*/ 39385 w 52636"/>
                <a:gd name="connsiteY2" fmla="*/ 6049 h 122819"/>
                <a:gd name="connsiteX3" fmla="*/ 32367 w 52636"/>
                <a:gd name="connsiteY3" fmla="*/ 6049 h 122819"/>
                <a:gd name="connsiteX4" fmla="*/ 32367 w 52636"/>
                <a:gd name="connsiteY4" fmla="*/ 70967 h 122819"/>
                <a:gd name="connsiteX5" fmla="*/ 26226 w 52636"/>
                <a:gd name="connsiteY5" fmla="*/ 65704 h 122819"/>
                <a:gd name="connsiteX6" fmla="*/ 26226 w 52636"/>
                <a:gd name="connsiteY6" fmla="*/ 6049 h 122819"/>
                <a:gd name="connsiteX7" fmla="*/ 19208 w 52636"/>
                <a:gd name="connsiteY7" fmla="*/ 6049 h 122819"/>
                <a:gd name="connsiteX8" fmla="*/ 19208 w 52636"/>
                <a:gd name="connsiteY8" fmla="*/ 58686 h 122819"/>
                <a:gd name="connsiteX9" fmla="*/ 13067 w 52636"/>
                <a:gd name="connsiteY9" fmla="*/ 52545 h 122819"/>
                <a:gd name="connsiteX10" fmla="*/ 13067 w 52636"/>
                <a:gd name="connsiteY10" fmla="*/ 6049 h 122819"/>
                <a:gd name="connsiteX11" fmla="*/ 6049 w 52636"/>
                <a:gd name="connsiteY11" fmla="*/ 6049 h 122819"/>
                <a:gd name="connsiteX12" fmla="*/ 6049 w 52636"/>
                <a:gd name="connsiteY12" fmla="*/ 74477 h 122819"/>
                <a:gd name="connsiteX13" fmla="*/ 52545 w 52636"/>
                <a:gd name="connsiteY13" fmla="*/ 120095 h 122819"/>
                <a:gd name="connsiteX14" fmla="*/ 52545 w 52636"/>
                <a:gd name="connsiteY14" fmla="*/ 6049 h 122819"/>
                <a:gd name="connsiteX15" fmla="*/ 45526 w 52636"/>
                <a:gd name="connsiteY15" fmla="*/ 6049 h 1228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52636" h="122819">
                  <a:moveTo>
                    <a:pt x="45526" y="84127"/>
                  </a:moveTo>
                  <a:lnTo>
                    <a:pt x="39385" y="77986"/>
                  </a:lnTo>
                  <a:lnTo>
                    <a:pt x="39385" y="6049"/>
                  </a:lnTo>
                  <a:lnTo>
                    <a:pt x="32367" y="6049"/>
                  </a:lnTo>
                  <a:lnTo>
                    <a:pt x="32367" y="70967"/>
                  </a:lnTo>
                  <a:lnTo>
                    <a:pt x="26226" y="65704"/>
                  </a:lnTo>
                  <a:lnTo>
                    <a:pt x="26226" y="6049"/>
                  </a:lnTo>
                  <a:lnTo>
                    <a:pt x="19208" y="6049"/>
                  </a:lnTo>
                  <a:lnTo>
                    <a:pt x="19208" y="58686"/>
                  </a:lnTo>
                  <a:lnTo>
                    <a:pt x="13067" y="52545"/>
                  </a:lnTo>
                  <a:lnTo>
                    <a:pt x="13067" y="6049"/>
                  </a:lnTo>
                  <a:lnTo>
                    <a:pt x="6049" y="6049"/>
                  </a:lnTo>
                  <a:lnTo>
                    <a:pt x="6049" y="74477"/>
                  </a:lnTo>
                  <a:lnTo>
                    <a:pt x="52545" y="120095"/>
                  </a:lnTo>
                  <a:lnTo>
                    <a:pt x="52545" y="6049"/>
                  </a:lnTo>
                  <a:lnTo>
                    <a:pt x="45526" y="6049"/>
                  </a:lnTo>
                  <a:close/>
                </a:path>
              </a:pathLst>
            </a:custGeom>
            <a:solidFill>
              <a:srgbClr val="FFCB05"/>
            </a:solidFill>
            <a:ln w="8756" cap="flat">
              <a:noFill/>
              <a:prstDash val="solid"/>
              <a:miter/>
            </a:ln>
          </p:spPr>
          <p:txBody>
            <a:bodyPr rtlCol="0" anchor="ctr"/>
            <a:lstStyle/>
            <a:p>
              <a:pPr eaLnBrk="1" hangingPunct="1"/>
              <a:endParaRPr lang="ru-RU" sz="1600" dirty="0">
                <a:solidFill>
                  <a:srgbClr val="000000"/>
                </a:solidFill>
                <a:latin typeface="Arial"/>
                <a:cs typeface="+mn-cs"/>
              </a:endParaRPr>
            </a:p>
          </p:txBody>
        </p:sp>
        <p:sp>
          <p:nvSpPr>
            <p:cNvPr id="96" name="Freeform: Shape 95">
              <a:extLst>
                <a:ext uri="{FF2B5EF4-FFF2-40B4-BE49-F238E27FC236}">
                  <a16:creationId xmlns="" xmlns:a16="http://schemas.microsoft.com/office/drawing/2014/main" id="{0AFA1CB3-F0EA-486D-A2B2-506929296FF5}"/>
                </a:ext>
              </a:extLst>
            </p:cNvPr>
            <p:cNvSpPr/>
            <p:nvPr/>
          </p:nvSpPr>
          <p:spPr>
            <a:xfrm>
              <a:off x="6149978" y="729228"/>
              <a:ext cx="52637" cy="78955"/>
            </a:xfrm>
            <a:custGeom>
              <a:avLst/>
              <a:gdLst>
                <a:gd name="connsiteX0" fmla="*/ 6049 w 52636"/>
                <a:gd name="connsiteY0" fmla="*/ 80618 h 78955"/>
                <a:gd name="connsiteX1" fmla="*/ 52545 w 52636"/>
                <a:gd name="connsiteY1" fmla="*/ 34999 h 78955"/>
                <a:gd name="connsiteX2" fmla="*/ 52545 w 52636"/>
                <a:gd name="connsiteY2" fmla="*/ 6049 h 78955"/>
                <a:gd name="connsiteX3" fmla="*/ 6049 w 52636"/>
                <a:gd name="connsiteY3" fmla="*/ 50790 h 789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2636" h="78955">
                  <a:moveTo>
                    <a:pt x="6049" y="80618"/>
                  </a:moveTo>
                  <a:lnTo>
                    <a:pt x="52545" y="34999"/>
                  </a:lnTo>
                  <a:lnTo>
                    <a:pt x="52545" y="6049"/>
                  </a:lnTo>
                  <a:lnTo>
                    <a:pt x="6049" y="50790"/>
                  </a:lnTo>
                  <a:close/>
                </a:path>
              </a:pathLst>
            </a:custGeom>
            <a:solidFill>
              <a:srgbClr val="FFCB05"/>
            </a:solidFill>
            <a:ln w="8756" cap="flat">
              <a:noFill/>
              <a:prstDash val="solid"/>
              <a:miter/>
            </a:ln>
          </p:spPr>
          <p:txBody>
            <a:bodyPr rtlCol="0" anchor="ctr"/>
            <a:lstStyle/>
            <a:p>
              <a:pPr eaLnBrk="1" hangingPunct="1"/>
              <a:endParaRPr lang="ru-RU" sz="1600" dirty="0">
                <a:solidFill>
                  <a:srgbClr val="000000"/>
                </a:solidFill>
                <a:latin typeface="Arial"/>
                <a:cs typeface="+mn-cs"/>
              </a:endParaRPr>
            </a:p>
          </p:txBody>
        </p:sp>
        <p:sp>
          <p:nvSpPr>
            <p:cNvPr id="97" name="Freeform: Shape 96">
              <a:extLst>
                <a:ext uri="{FF2B5EF4-FFF2-40B4-BE49-F238E27FC236}">
                  <a16:creationId xmlns="" xmlns:a16="http://schemas.microsoft.com/office/drawing/2014/main" id="{F03FE3C3-3F57-455D-BEE4-95F16EBF660B}"/>
                </a:ext>
              </a:extLst>
            </p:cNvPr>
            <p:cNvSpPr/>
            <p:nvPr/>
          </p:nvSpPr>
          <p:spPr>
            <a:xfrm>
              <a:off x="6097341" y="766074"/>
              <a:ext cx="52637" cy="87728"/>
            </a:xfrm>
            <a:custGeom>
              <a:avLst/>
              <a:gdLst>
                <a:gd name="connsiteX0" fmla="*/ 6049 w 52636"/>
                <a:gd name="connsiteY0" fmla="*/ 36753 h 87728"/>
                <a:gd name="connsiteX1" fmla="*/ 52545 w 52636"/>
                <a:gd name="connsiteY1" fmla="*/ 82372 h 87728"/>
                <a:gd name="connsiteX2" fmla="*/ 52545 w 52636"/>
                <a:gd name="connsiteY2" fmla="*/ 51667 h 87728"/>
                <a:gd name="connsiteX3" fmla="*/ 6049 w 52636"/>
                <a:gd name="connsiteY3" fmla="*/ 6049 h 877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2636" h="87728">
                  <a:moveTo>
                    <a:pt x="6049" y="36753"/>
                  </a:moveTo>
                  <a:lnTo>
                    <a:pt x="52545" y="82372"/>
                  </a:lnTo>
                  <a:lnTo>
                    <a:pt x="52545" y="51667"/>
                  </a:lnTo>
                  <a:lnTo>
                    <a:pt x="6049" y="6049"/>
                  </a:lnTo>
                  <a:close/>
                </a:path>
              </a:pathLst>
            </a:custGeom>
            <a:solidFill>
              <a:srgbClr val="FFCB05"/>
            </a:solidFill>
            <a:ln w="8756" cap="flat">
              <a:noFill/>
              <a:prstDash val="solid"/>
              <a:miter/>
            </a:ln>
          </p:spPr>
          <p:txBody>
            <a:bodyPr rtlCol="0" anchor="ctr"/>
            <a:lstStyle/>
            <a:p>
              <a:pPr eaLnBrk="1" hangingPunct="1"/>
              <a:endParaRPr lang="ru-RU" sz="1600" dirty="0">
                <a:solidFill>
                  <a:srgbClr val="000000"/>
                </a:solidFill>
                <a:latin typeface="Arial"/>
                <a:cs typeface="+mn-cs"/>
              </a:endParaRPr>
            </a:p>
          </p:txBody>
        </p:sp>
        <p:sp>
          <p:nvSpPr>
            <p:cNvPr id="98" name="Freeform: Shape 97">
              <a:extLst>
                <a:ext uri="{FF2B5EF4-FFF2-40B4-BE49-F238E27FC236}">
                  <a16:creationId xmlns="" xmlns:a16="http://schemas.microsoft.com/office/drawing/2014/main" id="{40342F58-30BE-455C-9EAB-F5EB81B48591}"/>
                </a:ext>
              </a:extLst>
            </p:cNvPr>
            <p:cNvSpPr/>
            <p:nvPr/>
          </p:nvSpPr>
          <p:spPr>
            <a:xfrm>
              <a:off x="6149978" y="574827"/>
              <a:ext cx="52637" cy="122819"/>
            </a:xfrm>
            <a:custGeom>
              <a:avLst/>
              <a:gdLst>
                <a:gd name="connsiteX0" fmla="*/ 45526 w 52636"/>
                <a:gd name="connsiteY0" fmla="*/ 52545 h 122819"/>
                <a:gd name="connsiteX1" fmla="*/ 39385 w 52636"/>
                <a:gd name="connsiteY1" fmla="*/ 58686 h 122819"/>
                <a:gd name="connsiteX2" fmla="*/ 39385 w 52636"/>
                <a:gd name="connsiteY2" fmla="*/ 6049 h 122819"/>
                <a:gd name="connsiteX3" fmla="*/ 32367 w 52636"/>
                <a:gd name="connsiteY3" fmla="*/ 6049 h 122819"/>
                <a:gd name="connsiteX4" fmla="*/ 32367 w 52636"/>
                <a:gd name="connsiteY4" fmla="*/ 65704 h 122819"/>
                <a:gd name="connsiteX5" fmla="*/ 26226 w 52636"/>
                <a:gd name="connsiteY5" fmla="*/ 70967 h 122819"/>
                <a:gd name="connsiteX6" fmla="*/ 26226 w 52636"/>
                <a:gd name="connsiteY6" fmla="*/ 6049 h 122819"/>
                <a:gd name="connsiteX7" fmla="*/ 19208 w 52636"/>
                <a:gd name="connsiteY7" fmla="*/ 6049 h 122819"/>
                <a:gd name="connsiteX8" fmla="*/ 19208 w 52636"/>
                <a:gd name="connsiteY8" fmla="*/ 77986 h 122819"/>
                <a:gd name="connsiteX9" fmla="*/ 13067 w 52636"/>
                <a:gd name="connsiteY9" fmla="*/ 84127 h 122819"/>
                <a:gd name="connsiteX10" fmla="*/ 13067 w 52636"/>
                <a:gd name="connsiteY10" fmla="*/ 6049 h 122819"/>
                <a:gd name="connsiteX11" fmla="*/ 6049 w 52636"/>
                <a:gd name="connsiteY11" fmla="*/ 6049 h 122819"/>
                <a:gd name="connsiteX12" fmla="*/ 6049 w 52636"/>
                <a:gd name="connsiteY12" fmla="*/ 120095 h 122819"/>
                <a:gd name="connsiteX13" fmla="*/ 52545 w 52636"/>
                <a:gd name="connsiteY13" fmla="*/ 74477 h 122819"/>
                <a:gd name="connsiteX14" fmla="*/ 52545 w 52636"/>
                <a:gd name="connsiteY14" fmla="*/ 6049 h 122819"/>
                <a:gd name="connsiteX15" fmla="*/ 45526 w 52636"/>
                <a:gd name="connsiteY15" fmla="*/ 6049 h 1228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52636" h="122819">
                  <a:moveTo>
                    <a:pt x="45526" y="52545"/>
                  </a:moveTo>
                  <a:lnTo>
                    <a:pt x="39385" y="58686"/>
                  </a:lnTo>
                  <a:lnTo>
                    <a:pt x="39385" y="6049"/>
                  </a:lnTo>
                  <a:lnTo>
                    <a:pt x="32367" y="6049"/>
                  </a:lnTo>
                  <a:lnTo>
                    <a:pt x="32367" y="65704"/>
                  </a:lnTo>
                  <a:lnTo>
                    <a:pt x="26226" y="70967"/>
                  </a:lnTo>
                  <a:lnTo>
                    <a:pt x="26226" y="6049"/>
                  </a:lnTo>
                  <a:lnTo>
                    <a:pt x="19208" y="6049"/>
                  </a:lnTo>
                  <a:lnTo>
                    <a:pt x="19208" y="77986"/>
                  </a:lnTo>
                  <a:lnTo>
                    <a:pt x="13067" y="84127"/>
                  </a:lnTo>
                  <a:lnTo>
                    <a:pt x="13067" y="6049"/>
                  </a:lnTo>
                  <a:lnTo>
                    <a:pt x="6049" y="6049"/>
                  </a:lnTo>
                  <a:lnTo>
                    <a:pt x="6049" y="120095"/>
                  </a:lnTo>
                  <a:lnTo>
                    <a:pt x="52545" y="74477"/>
                  </a:lnTo>
                  <a:lnTo>
                    <a:pt x="52545" y="6049"/>
                  </a:lnTo>
                  <a:lnTo>
                    <a:pt x="45526" y="6049"/>
                  </a:lnTo>
                  <a:close/>
                </a:path>
              </a:pathLst>
            </a:custGeom>
            <a:solidFill>
              <a:srgbClr val="FFCB05"/>
            </a:solidFill>
            <a:ln w="8756" cap="flat">
              <a:noFill/>
              <a:prstDash val="solid"/>
              <a:miter/>
            </a:ln>
          </p:spPr>
          <p:txBody>
            <a:bodyPr rtlCol="0" anchor="ctr"/>
            <a:lstStyle/>
            <a:p>
              <a:pPr eaLnBrk="1" hangingPunct="1"/>
              <a:endParaRPr lang="ru-RU" sz="1600" dirty="0">
                <a:solidFill>
                  <a:srgbClr val="000000"/>
                </a:solidFill>
                <a:latin typeface="Arial"/>
                <a:cs typeface="+mn-cs"/>
              </a:endParaRPr>
            </a:p>
          </p:txBody>
        </p:sp>
        <p:sp>
          <p:nvSpPr>
            <p:cNvPr id="99" name="Freeform: Shape 98">
              <a:extLst>
                <a:ext uri="{FF2B5EF4-FFF2-40B4-BE49-F238E27FC236}">
                  <a16:creationId xmlns="" xmlns:a16="http://schemas.microsoft.com/office/drawing/2014/main" id="{FD9A9859-5D9B-447D-B9F8-2E699DE92B76}"/>
                </a:ext>
              </a:extLst>
            </p:cNvPr>
            <p:cNvSpPr/>
            <p:nvPr/>
          </p:nvSpPr>
          <p:spPr>
            <a:xfrm>
              <a:off x="6097341" y="652905"/>
              <a:ext cx="52637" cy="78955"/>
            </a:xfrm>
            <a:custGeom>
              <a:avLst/>
              <a:gdLst>
                <a:gd name="connsiteX0" fmla="*/ 6049 w 52636"/>
                <a:gd name="connsiteY0" fmla="*/ 34999 h 78955"/>
                <a:gd name="connsiteX1" fmla="*/ 52545 w 52636"/>
                <a:gd name="connsiteY1" fmla="*/ 80618 h 78955"/>
                <a:gd name="connsiteX2" fmla="*/ 52545 w 52636"/>
                <a:gd name="connsiteY2" fmla="*/ 50790 h 78955"/>
                <a:gd name="connsiteX3" fmla="*/ 6049 w 52636"/>
                <a:gd name="connsiteY3" fmla="*/ 6049 h 789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2636" h="78955">
                  <a:moveTo>
                    <a:pt x="6049" y="34999"/>
                  </a:moveTo>
                  <a:lnTo>
                    <a:pt x="52545" y="80618"/>
                  </a:lnTo>
                  <a:lnTo>
                    <a:pt x="52545" y="50790"/>
                  </a:lnTo>
                  <a:lnTo>
                    <a:pt x="6049" y="6049"/>
                  </a:lnTo>
                  <a:close/>
                </a:path>
              </a:pathLst>
            </a:custGeom>
            <a:solidFill>
              <a:srgbClr val="FFCB05"/>
            </a:solidFill>
            <a:ln w="8756" cap="flat">
              <a:noFill/>
              <a:prstDash val="solid"/>
              <a:miter/>
            </a:ln>
          </p:spPr>
          <p:txBody>
            <a:bodyPr rtlCol="0" anchor="ctr"/>
            <a:lstStyle/>
            <a:p>
              <a:pPr eaLnBrk="1" hangingPunct="1"/>
              <a:endParaRPr lang="ru-RU" sz="1600" dirty="0">
                <a:solidFill>
                  <a:srgbClr val="000000"/>
                </a:solidFill>
                <a:latin typeface="Arial"/>
                <a:cs typeface="+mn-cs"/>
              </a:endParaRPr>
            </a:p>
          </p:txBody>
        </p:sp>
        <p:sp>
          <p:nvSpPr>
            <p:cNvPr id="100" name="Freeform: Shape 99">
              <a:extLst>
                <a:ext uri="{FF2B5EF4-FFF2-40B4-BE49-F238E27FC236}">
                  <a16:creationId xmlns="" xmlns:a16="http://schemas.microsoft.com/office/drawing/2014/main" id="{C63F3E04-E405-4346-9078-E15A50ECA75A}"/>
                </a:ext>
              </a:extLst>
            </p:cNvPr>
            <p:cNvSpPr/>
            <p:nvPr/>
          </p:nvSpPr>
          <p:spPr>
            <a:xfrm>
              <a:off x="6097341" y="690628"/>
              <a:ext cx="52637" cy="78955"/>
            </a:xfrm>
            <a:custGeom>
              <a:avLst/>
              <a:gdLst>
                <a:gd name="connsiteX0" fmla="*/ 6049 w 52636"/>
                <a:gd name="connsiteY0" fmla="*/ 34999 h 78955"/>
                <a:gd name="connsiteX1" fmla="*/ 52545 w 52636"/>
                <a:gd name="connsiteY1" fmla="*/ 80618 h 78955"/>
                <a:gd name="connsiteX2" fmla="*/ 52545 w 52636"/>
                <a:gd name="connsiteY2" fmla="*/ 51667 h 78955"/>
                <a:gd name="connsiteX3" fmla="*/ 6049 w 52636"/>
                <a:gd name="connsiteY3" fmla="*/ 6049 h 789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2636" h="78955">
                  <a:moveTo>
                    <a:pt x="6049" y="34999"/>
                  </a:moveTo>
                  <a:lnTo>
                    <a:pt x="52545" y="80618"/>
                  </a:lnTo>
                  <a:lnTo>
                    <a:pt x="52545" y="51667"/>
                  </a:lnTo>
                  <a:lnTo>
                    <a:pt x="6049" y="6049"/>
                  </a:lnTo>
                  <a:close/>
                </a:path>
              </a:pathLst>
            </a:custGeom>
            <a:solidFill>
              <a:srgbClr val="FFCB05"/>
            </a:solidFill>
            <a:ln w="8756" cap="flat">
              <a:noFill/>
              <a:prstDash val="solid"/>
              <a:miter/>
            </a:ln>
          </p:spPr>
          <p:txBody>
            <a:bodyPr rtlCol="0" anchor="ctr"/>
            <a:lstStyle/>
            <a:p>
              <a:pPr eaLnBrk="1" hangingPunct="1"/>
              <a:endParaRPr lang="ru-RU" sz="1600" dirty="0">
                <a:solidFill>
                  <a:srgbClr val="000000"/>
                </a:solidFill>
                <a:latin typeface="Arial"/>
                <a:cs typeface="+mn-cs"/>
              </a:endParaRPr>
            </a:p>
          </p:txBody>
        </p:sp>
        <p:sp>
          <p:nvSpPr>
            <p:cNvPr id="101" name="Freeform: Shape 100">
              <a:extLst>
                <a:ext uri="{FF2B5EF4-FFF2-40B4-BE49-F238E27FC236}">
                  <a16:creationId xmlns="" xmlns:a16="http://schemas.microsoft.com/office/drawing/2014/main" id="{F1901315-563E-4344-9D94-ACF484E5639A}"/>
                </a:ext>
              </a:extLst>
            </p:cNvPr>
            <p:cNvSpPr/>
            <p:nvPr/>
          </p:nvSpPr>
          <p:spPr>
            <a:xfrm>
              <a:off x="6097341" y="729228"/>
              <a:ext cx="52637" cy="78955"/>
            </a:xfrm>
            <a:custGeom>
              <a:avLst/>
              <a:gdLst>
                <a:gd name="connsiteX0" fmla="*/ 6049 w 52636"/>
                <a:gd name="connsiteY0" fmla="*/ 34999 h 78955"/>
                <a:gd name="connsiteX1" fmla="*/ 52545 w 52636"/>
                <a:gd name="connsiteY1" fmla="*/ 80618 h 78955"/>
                <a:gd name="connsiteX2" fmla="*/ 52545 w 52636"/>
                <a:gd name="connsiteY2" fmla="*/ 50790 h 78955"/>
                <a:gd name="connsiteX3" fmla="*/ 6049 w 52636"/>
                <a:gd name="connsiteY3" fmla="*/ 6049 h 789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2636" h="78955">
                  <a:moveTo>
                    <a:pt x="6049" y="34999"/>
                  </a:moveTo>
                  <a:lnTo>
                    <a:pt x="52545" y="80618"/>
                  </a:lnTo>
                  <a:lnTo>
                    <a:pt x="52545" y="50790"/>
                  </a:lnTo>
                  <a:lnTo>
                    <a:pt x="6049" y="6049"/>
                  </a:lnTo>
                  <a:close/>
                </a:path>
              </a:pathLst>
            </a:custGeom>
            <a:solidFill>
              <a:srgbClr val="FFCB05"/>
            </a:solidFill>
            <a:ln w="8756" cap="flat">
              <a:noFill/>
              <a:prstDash val="solid"/>
              <a:miter/>
            </a:ln>
          </p:spPr>
          <p:txBody>
            <a:bodyPr rtlCol="0" anchor="ctr"/>
            <a:lstStyle/>
            <a:p>
              <a:pPr eaLnBrk="1" hangingPunct="1"/>
              <a:endParaRPr lang="ru-RU" sz="1600" dirty="0">
                <a:solidFill>
                  <a:srgbClr val="000000"/>
                </a:solidFill>
                <a:latin typeface="Arial"/>
                <a:cs typeface="+mn-cs"/>
              </a:endParaRPr>
            </a:p>
          </p:txBody>
        </p:sp>
        <p:sp>
          <p:nvSpPr>
            <p:cNvPr id="102" name="Freeform: Shape 101">
              <a:extLst>
                <a:ext uri="{FF2B5EF4-FFF2-40B4-BE49-F238E27FC236}">
                  <a16:creationId xmlns="" xmlns:a16="http://schemas.microsoft.com/office/drawing/2014/main" id="{EF661468-FA97-4660-8EB1-27F6E236AEFD}"/>
                </a:ext>
              </a:extLst>
            </p:cNvPr>
            <p:cNvSpPr/>
            <p:nvPr/>
          </p:nvSpPr>
          <p:spPr>
            <a:xfrm>
              <a:off x="6214896" y="744142"/>
              <a:ext cx="175456" cy="96501"/>
            </a:xfrm>
            <a:custGeom>
              <a:avLst/>
              <a:gdLst>
                <a:gd name="connsiteX0" fmla="*/ 43772 w 175456"/>
                <a:gd name="connsiteY0" fmla="*/ 72722 h 96500"/>
                <a:gd name="connsiteX1" fmla="*/ 31490 w 175456"/>
                <a:gd name="connsiteY1" fmla="*/ 85004 h 96500"/>
                <a:gd name="connsiteX2" fmla="*/ 19208 w 175456"/>
                <a:gd name="connsiteY2" fmla="*/ 72722 h 96500"/>
                <a:gd name="connsiteX3" fmla="*/ 20962 w 175456"/>
                <a:gd name="connsiteY3" fmla="*/ 65704 h 96500"/>
                <a:gd name="connsiteX4" fmla="*/ 24472 w 175456"/>
                <a:gd name="connsiteY4" fmla="*/ 59563 h 96500"/>
                <a:gd name="connsiteX5" fmla="*/ 20962 w 175456"/>
                <a:gd name="connsiteY5" fmla="*/ 51667 h 96500"/>
                <a:gd name="connsiteX6" fmla="*/ 24472 w 175456"/>
                <a:gd name="connsiteY6" fmla="*/ 43772 h 96500"/>
                <a:gd name="connsiteX7" fmla="*/ 20962 w 175456"/>
                <a:gd name="connsiteY7" fmla="*/ 37631 h 96500"/>
                <a:gd name="connsiteX8" fmla="*/ 19208 w 175456"/>
                <a:gd name="connsiteY8" fmla="*/ 30613 h 96500"/>
                <a:gd name="connsiteX9" fmla="*/ 31490 w 175456"/>
                <a:gd name="connsiteY9" fmla="*/ 18331 h 96500"/>
                <a:gd name="connsiteX10" fmla="*/ 43772 w 175456"/>
                <a:gd name="connsiteY10" fmla="*/ 30613 h 96500"/>
                <a:gd name="connsiteX11" fmla="*/ 37631 w 175456"/>
                <a:gd name="connsiteY11" fmla="*/ 48158 h 96500"/>
                <a:gd name="connsiteX12" fmla="*/ 37631 w 175456"/>
                <a:gd name="connsiteY12" fmla="*/ 55176 h 96500"/>
                <a:gd name="connsiteX13" fmla="*/ 43772 w 175456"/>
                <a:gd name="connsiteY13" fmla="*/ 72722 h 96500"/>
                <a:gd name="connsiteX14" fmla="*/ 164837 w 175456"/>
                <a:gd name="connsiteY14" fmla="*/ 43772 h 96500"/>
                <a:gd name="connsiteX15" fmla="*/ 56931 w 175456"/>
                <a:gd name="connsiteY15" fmla="*/ 43772 h 96500"/>
                <a:gd name="connsiteX16" fmla="*/ 51667 w 175456"/>
                <a:gd name="connsiteY16" fmla="*/ 43772 h 96500"/>
                <a:gd name="connsiteX17" fmla="*/ 55176 w 175456"/>
                <a:gd name="connsiteY17" fmla="*/ 30613 h 96500"/>
                <a:gd name="connsiteX18" fmla="*/ 30613 w 175456"/>
                <a:gd name="connsiteY18" fmla="*/ 6049 h 96500"/>
                <a:gd name="connsiteX19" fmla="*/ 6049 w 175456"/>
                <a:gd name="connsiteY19" fmla="*/ 30613 h 96500"/>
                <a:gd name="connsiteX20" fmla="*/ 10435 w 175456"/>
                <a:gd name="connsiteY20" fmla="*/ 44649 h 96500"/>
                <a:gd name="connsiteX21" fmla="*/ 6926 w 175456"/>
                <a:gd name="connsiteY21" fmla="*/ 50790 h 96500"/>
                <a:gd name="connsiteX22" fmla="*/ 10435 w 175456"/>
                <a:gd name="connsiteY22" fmla="*/ 56931 h 96500"/>
                <a:gd name="connsiteX23" fmla="*/ 6049 w 175456"/>
                <a:gd name="connsiteY23" fmla="*/ 70967 h 96500"/>
                <a:gd name="connsiteX24" fmla="*/ 30613 w 175456"/>
                <a:gd name="connsiteY24" fmla="*/ 95531 h 96500"/>
                <a:gd name="connsiteX25" fmla="*/ 55176 w 175456"/>
                <a:gd name="connsiteY25" fmla="*/ 70967 h 96500"/>
                <a:gd name="connsiteX26" fmla="*/ 51667 w 175456"/>
                <a:gd name="connsiteY26" fmla="*/ 57808 h 96500"/>
                <a:gd name="connsiteX27" fmla="*/ 71845 w 175456"/>
                <a:gd name="connsiteY27" fmla="*/ 57808 h 96500"/>
                <a:gd name="connsiteX28" fmla="*/ 135009 w 175456"/>
                <a:gd name="connsiteY28" fmla="*/ 57808 h 96500"/>
                <a:gd name="connsiteX29" fmla="*/ 135009 w 175456"/>
                <a:gd name="connsiteY29" fmla="*/ 63072 h 96500"/>
                <a:gd name="connsiteX30" fmla="*/ 127114 w 175456"/>
                <a:gd name="connsiteY30" fmla="*/ 63072 h 96500"/>
                <a:gd name="connsiteX31" fmla="*/ 127114 w 175456"/>
                <a:gd name="connsiteY31" fmla="*/ 70090 h 96500"/>
                <a:gd name="connsiteX32" fmla="*/ 135009 w 175456"/>
                <a:gd name="connsiteY32" fmla="*/ 70090 h 96500"/>
                <a:gd name="connsiteX33" fmla="*/ 135009 w 175456"/>
                <a:gd name="connsiteY33" fmla="*/ 77108 h 96500"/>
                <a:gd name="connsiteX34" fmla="*/ 127114 w 175456"/>
                <a:gd name="connsiteY34" fmla="*/ 77108 h 96500"/>
                <a:gd name="connsiteX35" fmla="*/ 127114 w 175456"/>
                <a:gd name="connsiteY35" fmla="*/ 91145 h 96500"/>
                <a:gd name="connsiteX36" fmla="*/ 135009 w 175456"/>
                <a:gd name="connsiteY36" fmla="*/ 91145 h 96500"/>
                <a:gd name="connsiteX37" fmla="*/ 135009 w 175456"/>
                <a:gd name="connsiteY37" fmla="*/ 85004 h 96500"/>
                <a:gd name="connsiteX38" fmla="*/ 147291 w 175456"/>
                <a:gd name="connsiteY38" fmla="*/ 85004 h 96500"/>
                <a:gd name="connsiteX39" fmla="*/ 147291 w 175456"/>
                <a:gd name="connsiteY39" fmla="*/ 91145 h 96500"/>
                <a:gd name="connsiteX40" fmla="*/ 155187 w 175456"/>
                <a:gd name="connsiteY40" fmla="*/ 91145 h 96500"/>
                <a:gd name="connsiteX41" fmla="*/ 155187 w 175456"/>
                <a:gd name="connsiteY41" fmla="*/ 77108 h 96500"/>
                <a:gd name="connsiteX42" fmla="*/ 147291 w 175456"/>
                <a:gd name="connsiteY42" fmla="*/ 77108 h 96500"/>
                <a:gd name="connsiteX43" fmla="*/ 147291 w 175456"/>
                <a:gd name="connsiteY43" fmla="*/ 70090 h 96500"/>
                <a:gd name="connsiteX44" fmla="*/ 155187 w 175456"/>
                <a:gd name="connsiteY44" fmla="*/ 70090 h 96500"/>
                <a:gd name="connsiteX45" fmla="*/ 155187 w 175456"/>
                <a:gd name="connsiteY45" fmla="*/ 63072 h 96500"/>
                <a:gd name="connsiteX46" fmla="*/ 147291 w 175456"/>
                <a:gd name="connsiteY46" fmla="*/ 63072 h 96500"/>
                <a:gd name="connsiteX47" fmla="*/ 147291 w 175456"/>
                <a:gd name="connsiteY47" fmla="*/ 57808 h 96500"/>
                <a:gd name="connsiteX48" fmla="*/ 163959 w 175456"/>
                <a:gd name="connsiteY48" fmla="*/ 57808 h 96500"/>
                <a:gd name="connsiteX49" fmla="*/ 170100 w 175456"/>
                <a:gd name="connsiteY49" fmla="*/ 51667 h 96500"/>
                <a:gd name="connsiteX50" fmla="*/ 170100 w 175456"/>
                <a:gd name="connsiteY50" fmla="*/ 48158 h 96500"/>
                <a:gd name="connsiteX51" fmla="*/ 164837 w 175456"/>
                <a:gd name="connsiteY51" fmla="*/ 43772 h 96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</a:cxnLst>
              <a:rect l="l" t="t" r="r" b="b"/>
              <a:pathLst>
                <a:path w="175456" h="96500">
                  <a:moveTo>
                    <a:pt x="43772" y="72722"/>
                  </a:moveTo>
                  <a:cubicBezTo>
                    <a:pt x="43772" y="79740"/>
                    <a:pt x="38508" y="85004"/>
                    <a:pt x="31490" y="85004"/>
                  </a:cubicBezTo>
                  <a:cubicBezTo>
                    <a:pt x="24472" y="85004"/>
                    <a:pt x="19208" y="79740"/>
                    <a:pt x="19208" y="72722"/>
                  </a:cubicBezTo>
                  <a:cubicBezTo>
                    <a:pt x="19208" y="70090"/>
                    <a:pt x="20085" y="67458"/>
                    <a:pt x="20962" y="65704"/>
                  </a:cubicBezTo>
                  <a:lnTo>
                    <a:pt x="24472" y="59563"/>
                  </a:lnTo>
                  <a:cubicBezTo>
                    <a:pt x="22717" y="57808"/>
                    <a:pt x="20962" y="55176"/>
                    <a:pt x="20962" y="51667"/>
                  </a:cubicBezTo>
                  <a:cubicBezTo>
                    <a:pt x="20962" y="48158"/>
                    <a:pt x="22717" y="45526"/>
                    <a:pt x="24472" y="43772"/>
                  </a:cubicBezTo>
                  <a:lnTo>
                    <a:pt x="20962" y="37631"/>
                  </a:lnTo>
                  <a:cubicBezTo>
                    <a:pt x="20085" y="35876"/>
                    <a:pt x="19208" y="33244"/>
                    <a:pt x="19208" y="30613"/>
                  </a:cubicBezTo>
                  <a:cubicBezTo>
                    <a:pt x="19208" y="23594"/>
                    <a:pt x="24472" y="18331"/>
                    <a:pt x="31490" y="18331"/>
                  </a:cubicBezTo>
                  <a:cubicBezTo>
                    <a:pt x="38508" y="18331"/>
                    <a:pt x="43772" y="23594"/>
                    <a:pt x="43772" y="30613"/>
                  </a:cubicBezTo>
                  <a:cubicBezTo>
                    <a:pt x="43772" y="35876"/>
                    <a:pt x="37631" y="48158"/>
                    <a:pt x="37631" y="48158"/>
                  </a:cubicBezTo>
                  <a:lnTo>
                    <a:pt x="37631" y="55176"/>
                  </a:lnTo>
                  <a:cubicBezTo>
                    <a:pt x="37631" y="55176"/>
                    <a:pt x="43772" y="67458"/>
                    <a:pt x="43772" y="72722"/>
                  </a:cubicBezTo>
                  <a:moveTo>
                    <a:pt x="164837" y="43772"/>
                  </a:moveTo>
                  <a:lnTo>
                    <a:pt x="56931" y="43772"/>
                  </a:lnTo>
                  <a:lnTo>
                    <a:pt x="51667" y="43772"/>
                  </a:lnTo>
                  <a:cubicBezTo>
                    <a:pt x="54299" y="40263"/>
                    <a:pt x="55176" y="35876"/>
                    <a:pt x="55176" y="30613"/>
                  </a:cubicBezTo>
                  <a:cubicBezTo>
                    <a:pt x="55176" y="17453"/>
                    <a:pt x="44649" y="6049"/>
                    <a:pt x="30613" y="6049"/>
                  </a:cubicBezTo>
                  <a:cubicBezTo>
                    <a:pt x="17453" y="6049"/>
                    <a:pt x="6049" y="16576"/>
                    <a:pt x="6049" y="30613"/>
                  </a:cubicBezTo>
                  <a:cubicBezTo>
                    <a:pt x="6049" y="35876"/>
                    <a:pt x="7803" y="41140"/>
                    <a:pt x="10435" y="44649"/>
                  </a:cubicBezTo>
                  <a:cubicBezTo>
                    <a:pt x="8681" y="46404"/>
                    <a:pt x="6926" y="48158"/>
                    <a:pt x="6926" y="50790"/>
                  </a:cubicBezTo>
                  <a:cubicBezTo>
                    <a:pt x="6926" y="53422"/>
                    <a:pt x="8681" y="56054"/>
                    <a:pt x="10435" y="56931"/>
                  </a:cubicBezTo>
                  <a:cubicBezTo>
                    <a:pt x="7803" y="61317"/>
                    <a:pt x="6049" y="65704"/>
                    <a:pt x="6049" y="70967"/>
                  </a:cubicBezTo>
                  <a:cubicBezTo>
                    <a:pt x="6049" y="84127"/>
                    <a:pt x="16576" y="95531"/>
                    <a:pt x="30613" y="95531"/>
                  </a:cubicBezTo>
                  <a:cubicBezTo>
                    <a:pt x="43772" y="95531"/>
                    <a:pt x="55176" y="85004"/>
                    <a:pt x="55176" y="70967"/>
                  </a:cubicBezTo>
                  <a:cubicBezTo>
                    <a:pt x="55176" y="66581"/>
                    <a:pt x="53422" y="62195"/>
                    <a:pt x="51667" y="57808"/>
                  </a:cubicBezTo>
                  <a:lnTo>
                    <a:pt x="71845" y="57808"/>
                  </a:lnTo>
                  <a:lnTo>
                    <a:pt x="135009" y="57808"/>
                  </a:lnTo>
                  <a:lnTo>
                    <a:pt x="135009" y="63072"/>
                  </a:lnTo>
                  <a:lnTo>
                    <a:pt x="127114" y="63072"/>
                  </a:lnTo>
                  <a:lnTo>
                    <a:pt x="127114" y="70090"/>
                  </a:lnTo>
                  <a:lnTo>
                    <a:pt x="135009" y="70090"/>
                  </a:lnTo>
                  <a:lnTo>
                    <a:pt x="135009" y="77108"/>
                  </a:lnTo>
                  <a:lnTo>
                    <a:pt x="127114" y="77108"/>
                  </a:lnTo>
                  <a:lnTo>
                    <a:pt x="127114" y="91145"/>
                  </a:lnTo>
                  <a:lnTo>
                    <a:pt x="135009" y="91145"/>
                  </a:lnTo>
                  <a:lnTo>
                    <a:pt x="135009" y="85004"/>
                  </a:lnTo>
                  <a:lnTo>
                    <a:pt x="147291" y="85004"/>
                  </a:lnTo>
                  <a:lnTo>
                    <a:pt x="147291" y="91145"/>
                  </a:lnTo>
                  <a:lnTo>
                    <a:pt x="155187" y="91145"/>
                  </a:lnTo>
                  <a:lnTo>
                    <a:pt x="155187" y="77108"/>
                  </a:lnTo>
                  <a:lnTo>
                    <a:pt x="147291" y="77108"/>
                  </a:lnTo>
                  <a:lnTo>
                    <a:pt x="147291" y="70090"/>
                  </a:lnTo>
                  <a:lnTo>
                    <a:pt x="155187" y="70090"/>
                  </a:lnTo>
                  <a:lnTo>
                    <a:pt x="155187" y="63072"/>
                  </a:lnTo>
                  <a:lnTo>
                    <a:pt x="147291" y="63072"/>
                  </a:lnTo>
                  <a:lnTo>
                    <a:pt x="147291" y="57808"/>
                  </a:lnTo>
                  <a:lnTo>
                    <a:pt x="163959" y="57808"/>
                  </a:lnTo>
                  <a:cubicBezTo>
                    <a:pt x="167468" y="57808"/>
                    <a:pt x="170100" y="55176"/>
                    <a:pt x="170100" y="51667"/>
                  </a:cubicBezTo>
                  <a:lnTo>
                    <a:pt x="170100" y="48158"/>
                  </a:lnTo>
                  <a:cubicBezTo>
                    <a:pt x="170100" y="46404"/>
                    <a:pt x="167468" y="43772"/>
                    <a:pt x="164837" y="43772"/>
                  </a:cubicBezTo>
                </a:path>
              </a:pathLst>
            </a:custGeom>
            <a:solidFill>
              <a:srgbClr val="FFCB05"/>
            </a:solidFill>
            <a:ln w="8756" cap="flat">
              <a:noFill/>
              <a:prstDash val="solid"/>
              <a:miter/>
            </a:ln>
          </p:spPr>
          <p:txBody>
            <a:bodyPr rtlCol="0" anchor="ctr"/>
            <a:lstStyle/>
            <a:p>
              <a:pPr eaLnBrk="1" hangingPunct="1"/>
              <a:endParaRPr lang="ru-RU" sz="1600" dirty="0">
                <a:solidFill>
                  <a:srgbClr val="000000"/>
                </a:solidFill>
                <a:latin typeface="Arial"/>
                <a:cs typeface="+mn-cs"/>
              </a:endParaRPr>
            </a:p>
          </p:txBody>
        </p:sp>
        <p:sp>
          <p:nvSpPr>
            <p:cNvPr id="103" name="Freeform: Shape 102">
              <a:extLst>
                <a:ext uri="{FF2B5EF4-FFF2-40B4-BE49-F238E27FC236}">
                  <a16:creationId xmlns="" xmlns:a16="http://schemas.microsoft.com/office/drawing/2014/main" id="{4A4C07E9-23F8-4398-976D-19BEE9A37FED}"/>
                </a:ext>
              </a:extLst>
            </p:cNvPr>
            <p:cNvSpPr/>
            <p:nvPr/>
          </p:nvSpPr>
          <p:spPr>
            <a:xfrm>
              <a:off x="6055231" y="766952"/>
              <a:ext cx="96501" cy="166683"/>
            </a:xfrm>
            <a:custGeom>
              <a:avLst/>
              <a:gdLst>
                <a:gd name="connsiteX0" fmla="*/ 6049 w 96500"/>
                <a:gd name="connsiteY0" fmla="*/ 6049 h 166683"/>
                <a:gd name="connsiteX1" fmla="*/ 6049 w 96500"/>
                <a:gd name="connsiteY1" fmla="*/ 35876 h 166683"/>
                <a:gd name="connsiteX2" fmla="*/ 26226 w 96500"/>
                <a:gd name="connsiteY2" fmla="*/ 90268 h 166683"/>
                <a:gd name="connsiteX3" fmla="*/ 74477 w 96500"/>
                <a:gd name="connsiteY3" fmla="*/ 137641 h 166683"/>
                <a:gd name="connsiteX4" fmla="*/ 92900 w 96500"/>
                <a:gd name="connsiteY4" fmla="*/ 162205 h 166683"/>
                <a:gd name="connsiteX5" fmla="*/ 92900 w 96500"/>
                <a:gd name="connsiteY5" fmla="*/ 128868 h 166683"/>
                <a:gd name="connsiteX6" fmla="*/ 70090 w 96500"/>
                <a:gd name="connsiteY6" fmla="*/ 79740 h 166683"/>
                <a:gd name="connsiteX7" fmla="*/ 29735 w 96500"/>
                <a:gd name="connsiteY7" fmla="*/ 40263 h 166683"/>
                <a:gd name="connsiteX8" fmla="*/ 6049 w 96500"/>
                <a:gd name="connsiteY8" fmla="*/ 6049 h 1666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6500" h="166683">
                  <a:moveTo>
                    <a:pt x="6049" y="6049"/>
                  </a:moveTo>
                  <a:lnTo>
                    <a:pt x="6049" y="35876"/>
                  </a:lnTo>
                  <a:cubicBezTo>
                    <a:pt x="6049" y="64826"/>
                    <a:pt x="18331" y="83249"/>
                    <a:pt x="26226" y="90268"/>
                  </a:cubicBezTo>
                  <a:cubicBezTo>
                    <a:pt x="30613" y="94654"/>
                    <a:pt x="73599" y="136763"/>
                    <a:pt x="74477" y="137641"/>
                  </a:cubicBezTo>
                  <a:cubicBezTo>
                    <a:pt x="87636" y="150800"/>
                    <a:pt x="90268" y="155186"/>
                    <a:pt x="92900" y="162205"/>
                  </a:cubicBezTo>
                  <a:lnTo>
                    <a:pt x="92900" y="128868"/>
                  </a:lnTo>
                  <a:cubicBezTo>
                    <a:pt x="92900" y="99040"/>
                    <a:pt x="77986" y="87636"/>
                    <a:pt x="70090" y="79740"/>
                  </a:cubicBezTo>
                  <a:cubicBezTo>
                    <a:pt x="51667" y="62195"/>
                    <a:pt x="39385" y="50790"/>
                    <a:pt x="29735" y="40263"/>
                  </a:cubicBezTo>
                  <a:cubicBezTo>
                    <a:pt x="11312" y="23594"/>
                    <a:pt x="6049" y="6049"/>
                    <a:pt x="6049" y="6049"/>
                  </a:cubicBezTo>
                </a:path>
              </a:pathLst>
            </a:custGeom>
            <a:solidFill>
              <a:srgbClr val="FFFFFF"/>
            </a:solidFill>
            <a:ln w="8756" cap="flat">
              <a:noFill/>
              <a:prstDash val="solid"/>
              <a:miter/>
            </a:ln>
          </p:spPr>
          <p:txBody>
            <a:bodyPr rtlCol="0" anchor="ctr"/>
            <a:lstStyle/>
            <a:p>
              <a:pPr eaLnBrk="1" hangingPunct="1"/>
              <a:endParaRPr lang="ru-RU" sz="1600" dirty="0">
                <a:solidFill>
                  <a:srgbClr val="000000"/>
                </a:solidFill>
                <a:latin typeface="Arial"/>
                <a:cs typeface="+mn-cs"/>
              </a:endParaRPr>
            </a:p>
          </p:txBody>
        </p:sp>
        <p:sp>
          <p:nvSpPr>
            <p:cNvPr id="104" name="Freeform: Shape 103">
              <a:extLst>
                <a:ext uri="{FF2B5EF4-FFF2-40B4-BE49-F238E27FC236}">
                  <a16:creationId xmlns="" xmlns:a16="http://schemas.microsoft.com/office/drawing/2014/main" id="{02E23B80-7876-4780-97F1-AD1B7A0B19B9}"/>
                </a:ext>
              </a:extLst>
            </p:cNvPr>
            <p:cNvSpPr/>
            <p:nvPr/>
          </p:nvSpPr>
          <p:spPr>
            <a:xfrm>
              <a:off x="6055231" y="845907"/>
              <a:ext cx="96501" cy="166683"/>
            </a:xfrm>
            <a:custGeom>
              <a:avLst/>
              <a:gdLst>
                <a:gd name="connsiteX0" fmla="*/ 70090 w 96500"/>
                <a:gd name="connsiteY0" fmla="*/ 77108 h 166683"/>
                <a:gd name="connsiteX1" fmla="*/ 29735 w 96500"/>
                <a:gd name="connsiteY1" fmla="*/ 37631 h 166683"/>
                <a:gd name="connsiteX2" fmla="*/ 6049 w 96500"/>
                <a:gd name="connsiteY2" fmla="*/ 6049 h 166683"/>
                <a:gd name="connsiteX3" fmla="*/ 6049 w 96500"/>
                <a:gd name="connsiteY3" fmla="*/ 32367 h 166683"/>
                <a:gd name="connsiteX4" fmla="*/ 26226 w 96500"/>
                <a:gd name="connsiteY4" fmla="*/ 87636 h 166683"/>
                <a:gd name="connsiteX5" fmla="*/ 74477 w 96500"/>
                <a:gd name="connsiteY5" fmla="*/ 135009 h 166683"/>
                <a:gd name="connsiteX6" fmla="*/ 92900 w 96500"/>
                <a:gd name="connsiteY6" fmla="*/ 162205 h 166683"/>
                <a:gd name="connsiteX7" fmla="*/ 92900 w 96500"/>
                <a:gd name="connsiteY7" fmla="*/ 127113 h 166683"/>
                <a:gd name="connsiteX8" fmla="*/ 70090 w 96500"/>
                <a:gd name="connsiteY8" fmla="*/ 77108 h 1666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6500" h="166683">
                  <a:moveTo>
                    <a:pt x="70090" y="77108"/>
                  </a:moveTo>
                  <a:cubicBezTo>
                    <a:pt x="51667" y="59563"/>
                    <a:pt x="39385" y="47281"/>
                    <a:pt x="29735" y="37631"/>
                  </a:cubicBezTo>
                  <a:cubicBezTo>
                    <a:pt x="11312" y="19208"/>
                    <a:pt x="6049" y="6049"/>
                    <a:pt x="6049" y="6049"/>
                  </a:cubicBezTo>
                  <a:lnTo>
                    <a:pt x="6049" y="32367"/>
                  </a:lnTo>
                  <a:cubicBezTo>
                    <a:pt x="6049" y="61317"/>
                    <a:pt x="19208" y="79740"/>
                    <a:pt x="26226" y="87636"/>
                  </a:cubicBezTo>
                  <a:cubicBezTo>
                    <a:pt x="30613" y="92022"/>
                    <a:pt x="73599" y="134132"/>
                    <a:pt x="74477" y="135009"/>
                  </a:cubicBezTo>
                  <a:cubicBezTo>
                    <a:pt x="87636" y="148168"/>
                    <a:pt x="90268" y="154309"/>
                    <a:pt x="92900" y="162205"/>
                  </a:cubicBezTo>
                  <a:lnTo>
                    <a:pt x="92900" y="127113"/>
                  </a:lnTo>
                  <a:cubicBezTo>
                    <a:pt x="92900" y="96409"/>
                    <a:pt x="77108" y="84127"/>
                    <a:pt x="70090" y="77108"/>
                  </a:cubicBezTo>
                </a:path>
              </a:pathLst>
            </a:custGeom>
            <a:solidFill>
              <a:srgbClr val="FFFFFF"/>
            </a:solidFill>
            <a:ln w="8756" cap="flat">
              <a:noFill/>
              <a:prstDash val="solid"/>
              <a:miter/>
            </a:ln>
          </p:spPr>
          <p:txBody>
            <a:bodyPr rtlCol="0" anchor="ctr"/>
            <a:lstStyle/>
            <a:p>
              <a:pPr eaLnBrk="1" hangingPunct="1"/>
              <a:endParaRPr lang="ru-RU" sz="1600" dirty="0">
                <a:solidFill>
                  <a:srgbClr val="000000"/>
                </a:solidFill>
                <a:latin typeface="Arial"/>
                <a:cs typeface="+mn-cs"/>
              </a:endParaRPr>
            </a:p>
          </p:txBody>
        </p:sp>
        <p:sp>
          <p:nvSpPr>
            <p:cNvPr id="105" name="Freeform: Shape 104">
              <a:extLst>
                <a:ext uri="{FF2B5EF4-FFF2-40B4-BE49-F238E27FC236}">
                  <a16:creationId xmlns="" xmlns:a16="http://schemas.microsoft.com/office/drawing/2014/main" id="{96BFB7FD-9259-428D-9BC5-CFB0FA907695}"/>
                </a:ext>
              </a:extLst>
            </p:cNvPr>
            <p:cNvSpPr/>
            <p:nvPr/>
          </p:nvSpPr>
          <p:spPr>
            <a:xfrm>
              <a:off x="6006981" y="630973"/>
              <a:ext cx="421095" cy="421095"/>
            </a:xfrm>
            <a:custGeom>
              <a:avLst/>
              <a:gdLst>
                <a:gd name="connsiteX0" fmla="*/ 213964 w 421095"/>
                <a:gd name="connsiteY0" fmla="*/ 6049 h 421094"/>
                <a:gd name="connsiteX1" fmla="*/ 204314 w 421095"/>
                <a:gd name="connsiteY1" fmla="*/ 6049 h 421094"/>
                <a:gd name="connsiteX2" fmla="*/ 204314 w 421095"/>
                <a:gd name="connsiteY2" fmla="*/ 20085 h 421094"/>
                <a:gd name="connsiteX3" fmla="*/ 213964 w 421095"/>
                <a:gd name="connsiteY3" fmla="*/ 20085 h 421094"/>
                <a:gd name="connsiteX4" fmla="*/ 407844 w 421095"/>
                <a:gd name="connsiteY4" fmla="*/ 213964 h 421094"/>
                <a:gd name="connsiteX5" fmla="*/ 213964 w 421095"/>
                <a:gd name="connsiteY5" fmla="*/ 407843 h 421094"/>
                <a:gd name="connsiteX6" fmla="*/ 20085 w 421095"/>
                <a:gd name="connsiteY6" fmla="*/ 213964 h 421094"/>
                <a:gd name="connsiteX7" fmla="*/ 89390 w 421095"/>
                <a:gd name="connsiteY7" fmla="*/ 65704 h 421094"/>
                <a:gd name="connsiteX8" fmla="*/ 89390 w 421095"/>
                <a:gd name="connsiteY8" fmla="*/ 47281 h 421094"/>
                <a:gd name="connsiteX9" fmla="*/ 6049 w 421095"/>
                <a:gd name="connsiteY9" fmla="*/ 213964 h 421094"/>
                <a:gd name="connsiteX10" fmla="*/ 213964 w 421095"/>
                <a:gd name="connsiteY10" fmla="*/ 421880 h 421094"/>
                <a:gd name="connsiteX11" fmla="*/ 421880 w 421095"/>
                <a:gd name="connsiteY11" fmla="*/ 213964 h 421094"/>
                <a:gd name="connsiteX12" fmla="*/ 213964 w 421095"/>
                <a:gd name="connsiteY12" fmla="*/ 6049 h 4210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21095" h="421094">
                  <a:moveTo>
                    <a:pt x="213964" y="6049"/>
                  </a:moveTo>
                  <a:cubicBezTo>
                    <a:pt x="210455" y="6049"/>
                    <a:pt x="206946" y="6049"/>
                    <a:pt x="204314" y="6049"/>
                  </a:cubicBezTo>
                  <a:lnTo>
                    <a:pt x="204314" y="20085"/>
                  </a:lnTo>
                  <a:cubicBezTo>
                    <a:pt x="207823" y="20085"/>
                    <a:pt x="211333" y="20085"/>
                    <a:pt x="213964" y="20085"/>
                  </a:cubicBezTo>
                  <a:cubicBezTo>
                    <a:pt x="320993" y="20085"/>
                    <a:pt x="407844" y="106936"/>
                    <a:pt x="407844" y="213964"/>
                  </a:cubicBezTo>
                  <a:cubicBezTo>
                    <a:pt x="407844" y="320992"/>
                    <a:pt x="320993" y="407843"/>
                    <a:pt x="213964" y="407843"/>
                  </a:cubicBezTo>
                  <a:cubicBezTo>
                    <a:pt x="106936" y="407843"/>
                    <a:pt x="20085" y="320992"/>
                    <a:pt x="20085" y="213964"/>
                  </a:cubicBezTo>
                  <a:cubicBezTo>
                    <a:pt x="20085" y="154309"/>
                    <a:pt x="47281" y="101672"/>
                    <a:pt x="89390" y="65704"/>
                  </a:cubicBezTo>
                  <a:lnTo>
                    <a:pt x="89390" y="47281"/>
                  </a:lnTo>
                  <a:cubicBezTo>
                    <a:pt x="39385" y="85004"/>
                    <a:pt x="6049" y="145536"/>
                    <a:pt x="6049" y="213964"/>
                  </a:cubicBezTo>
                  <a:cubicBezTo>
                    <a:pt x="6049" y="328888"/>
                    <a:pt x="99041" y="421880"/>
                    <a:pt x="213964" y="421880"/>
                  </a:cubicBezTo>
                  <a:cubicBezTo>
                    <a:pt x="328888" y="421880"/>
                    <a:pt x="421880" y="328888"/>
                    <a:pt x="421880" y="213964"/>
                  </a:cubicBezTo>
                  <a:cubicBezTo>
                    <a:pt x="421880" y="99040"/>
                    <a:pt x="328888" y="6049"/>
                    <a:pt x="213964" y="6049"/>
                  </a:cubicBezTo>
                </a:path>
              </a:pathLst>
            </a:custGeom>
            <a:solidFill>
              <a:srgbClr val="FFFFFF"/>
            </a:solidFill>
            <a:ln w="8756" cap="flat">
              <a:noFill/>
              <a:prstDash val="solid"/>
              <a:miter/>
            </a:ln>
          </p:spPr>
          <p:txBody>
            <a:bodyPr rtlCol="0" anchor="ctr"/>
            <a:lstStyle/>
            <a:p>
              <a:pPr eaLnBrk="1" hangingPunct="1"/>
              <a:endParaRPr lang="ru-RU" sz="1600" dirty="0">
                <a:solidFill>
                  <a:srgbClr val="000000"/>
                </a:solidFill>
                <a:latin typeface="Arial"/>
                <a:cs typeface="+mn-cs"/>
              </a:endParaRPr>
            </a:p>
          </p:txBody>
        </p:sp>
        <p:sp>
          <p:nvSpPr>
            <p:cNvPr id="106" name="Freeform: Shape 105">
              <a:extLst>
                <a:ext uri="{FF2B5EF4-FFF2-40B4-BE49-F238E27FC236}">
                  <a16:creationId xmlns="" xmlns:a16="http://schemas.microsoft.com/office/drawing/2014/main" id="{4C5FF4BC-B5E2-4869-AF07-4CF834EF4B45}"/>
                </a:ext>
              </a:extLst>
            </p:cNvPr>
            <p:cNvSpPr/>
            <p:nvPr/>
          </p:nvSpPr>
          <p:spPr>
            <a:xfrm>
              <a:off x="6361402" y="905562"/>
              <a:ext cx="17546" cy="52637"/>
            </a:xfrm>
            <a:custGeom>
              <a:avLst/>
              <a:gdLst>
                <a:gd name="connsiteX0" fmla="*/ 6049 w 17545"/>
                <a:gd name="connsiteY0" fmla="*/ 48158 h 52636"/>
                <a:gd name="connsiteX1" fmla="*/ 14822 w 17545"/>
                <a:gd name="connsiteY1" fmla="*/ 34122 h 52636"/>
                <a:gd name="connsiteX2" fmla="*/ 14822 w 17545"/>
                <a:gd name="connsiteY2" fmla="*/ 6049 h 52636"/>
                <a:gd name="connsiteX3" fmla="*/ 6049 w 17545"/>
                <a:gd name="connsiteY3" fmla="*/ 6049 h 52636"/>
                <a:gd name="connsiteX4" fmla="*/ 6049 w 17545"/>
                <a:gd name="connsiteY4" fmla="*/ 48158 h 526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7545" h="52636">
                  <a:moveTo>
                    <a:pt x="6049" y="48158"/>
                  </a:moveTo>
                  <a:cubicBezTo>
                    <a:pt x="9558" y="43772"/>
                    <a:pt x="12190" y="39385"/>
                    <a:pt x="14822" y="34122"/>
                  </a:cubicBezTo>
                  <a:lnTo>
                    <a:pt x="14822" y="6049"/>
                  </a:lnTo>
                  <a:lnTo>
                    <a:pt x="6049" y="6049"/>
                  </a:lnTo>
                  <a:lnTo>
                    <a:pt x="6049" y="48158"/>
                  </a:lnTo>
                  <a:close/>
                </a:path>
              </a:pathLst>
            </a:custGeom>
            <a:solidFill>
              <a:srgbClr val="FFFFFF"/>
            </a:solidFill>
            <a:ln w="8756" cap="flat">
              <a:noFill/>
              <a:prstDash val="solid"/>
              <a:miter/>
            </a:ln>
          </p:spPr>
          <p:txBody>
            <a:bodyPr rtlCol="0" anchor="ctr"/>
            <a:lstStyle/>
            <a:p>
              <a:pPr eaLnBrk="1" hangingPunct="1"/>
              <a:endParaRPr lang="ru-RU" sz="1600" dirty="0">
                <a:solidFill>
                  <a:srgbClr val="000000"/>
                </a:solidFill>
                <a:latin typeface="Arial"/>
                <a:cs typeface="+mn-cs"/>
              </a:endParaRPr>
            </a:p>
          </p:txBody>
        </p:sp>
        <p:sp>
          <p:nvSpPr>
            <p:cNvPr id="107" name="Freeform: Shape 106">
              <a:extLst>
                <a:ext uri="{FF2B5EF4-FFF2-40B4-BE49-F238E27FC236}">
                  <a16:creationId xmlns="" xmlns:a16="http://schemas.microsoft.com/office/drawing/2014/main" id="{F65761EB-C850-4807-A540-0D384E884CFB}"/>
                </a:ext>
              </a:extLst>
            </p:cNvPr>
            <p:cNvSpPr/>
            <p:nvPr/>
          </p:nvSpPr>
          <p:spPr>
            <a:xfrm>
              <a:off x="6362280" y="883630"/>
              <a:ext cx="35091" cy="17546"/>
            </a:xfrm>
            <a:custGeom>
              <a:avLst/>
              <a:gdLst>
                <a:gd name="connsiteX0" fmla="*/ 32367 w 35091"/>
                <a:gd name="connsiteY0" fmla="*/ 18331 h 17545"/>
                <a:gd name="connsiteX1" fmla="*/ 35876 w 35091"/>
                <a:gd name="connsiteY1" fmla="*/ 6049 h 17545"/>
                <a:gd name="connsiteX2" fmla="*/ 6049 w 35091"/>
                <a:gd name="connsiteY2" fmla="*/ 6049 h 17545"/>
                <a:gd name="connsiteX3" fmla="*/ 6049 w 35091"/>
                <a:gd name="connsiteY3" fmla="*/ 13067 h 17545"/>
                <a:gd name="connsiteX4" fmla="*/ 10435 w 35091"/>
                <a:gd name="connsiteY4" fmla="*/ 13067 h 17545"/>
                <a:gd name="connsiteX5" fmla="*/ 32367 w 35091"/>
                <a:gd name="connsiteY5" fmla="*/ 18331 h 175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5091" h="17545">
                  <a:moveTo>
                    <a:pt x="32367" y="18331"/>
                  </a:moveTo>
                  <a:cubicBezTo>
                    <a:pt x="33244" y="13944"/>
                    <a:pt x="34999" y="10435"/>
                    <a:pt x="35876" y="6049"/>
                  </a:cubicBezTo>
                  <a:lnTo>
                    <a:pt x="6049" y="6049"/>
                  </a:lnTo>
                  <a:lnTo>
                    <a:pt x="6049" y="13067"/>
                  </a:lnTo>
                  <a:lnTo>
                    <a:pt x="10435" y="13067"/>
                  </a:lnTo>
                  <a:cubicBezTo>
                    <a:pt x="18331" y="13067"/>
                    <a:pt x="27103" y="13067"/>
                    <a:pt x="32367" y="18331"/>
                  </a:cubicBezTo>
                </a:path>
              </a:pathLst>
            </a:custGeom>
            <a:solidFill>
              <a:srgbClr val="FFFFFF"/>
            </a:solidFill>
            <a:ln w="8756" cap="flat">
              <a:noFill/>
              <a:prstDash val="solid"/>
              <a:miter/>
            </a:ln>
          </p:spPr>
          <p:txBody>
            <a:bodyPr rtlCol="0" anchor="ctr"/>
            <a:lstStyle/>
            <a:p>
              <a:pPr eaLnBrk="1" hangingPunct="1"/>
              <a:endParaRPr lang="ru-RU" sz="1600" dirty="0">
                <a:solidFill>
                  <a:srgbClr val="000000"/>
                </a:solidFill>
                <a:latin typeface="Arial"/>
                <a:cs typeface="+mn-cs"/>
              </a:endParaRPr>
            </a:p>
          </p:txBody>
        </p:sp>
        <p:sp>
          <p:nvSpPr>
            <p:cNvPr id="108" name="Freeform: Shape 107">
              <a:extLst>
                <a:ext uri="{FF2B5EF4-FFF2-40B4-BE49-F238E27FC236}">
                  <a16:creationId xmlns="" xmlns:a16="http://schemas.microsoft.com/office/drawing/2014/main" id="{449205B5-A05B-4531-A36C-22F2FDC16C20}"/>
                </a:ext>
              </a:extLst>
            </p:cNvPr>
            <p:cNvSpPr/>
            <p:nvPr/>
          </p:nvSpPr>
          <p:spPr>
            <a:xfrm>
              <a:off x="6178928" y="882753"/>
              <a:ext cx="17546" cy="87728"/>
            </a:xfrm>
            <a:custGeom>
              <a:avLst/>
              <a:gdLst>
                <a:gd name="connsiteX0" fmla="*/ 6049 w 17545"/>
                <a:gd name="connsiteY0" fmla="*/ 6049 h 87728"/>
                <a:gd name="connsiteX1" fmla="*/ 13944 w 17545"/>
                <a:gd name="connsiteY1" fmla="*/ 6049 h 87728"/>
                <a:gd name="connsiteX2" fmla="*/ 13944 w 17545"/>
                <a:gd name="connsiteY2" fmla="*/ 89390 h 87728"/>
                <a:gd name="connsiteX3" fmla="*/ 6049 w 17545"/>
                <a:gd name="connsiteY3" fmla="*/ 89390 h 877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7545" h="87728">
                  <a:moveTo>
                    <a:pt x="6049" y="6049"/>
                  </a:moveTo>
                  <a:lnTo>
                    <a:pt x="13944" y="6049"/>
                  </a:lnTo>
                  <a:lnTo>
                    <a:pt x="13944" y="89390"/>
                  </a:lnTo>
                  <a:lnTo>
                    <a:pt x="6049" y="89390"/>
                  </a:lnTo>
                  <a:close/>
                </a:path>
              </a:pathLst>
            </a:custGeom>
            <a:solidFill>
              <a:srgbClr val="FFFFFF"/>
            </a:solidFill>
            <a:ln w="8756" cap="flat">
              <a:noFill/>
              <a:prstDash val="solid"/>
              <a:miter/>
            </a:ln>
          </p:spPr>
          <p:txBody>
            <a:bodyPr rtlCol="0" anchor="ctr"/>
            <a:lstStyle/>
            <a:p>
              <a:pPr eaLnBrk="1" hangingPunct="1"/>
              <a:endParaRPr lang="ru-RU" sz="1600" dirty="0">
                <a:solidFill>
                  <a:srgbClr val="000000"/>
                </a:solidFill>
                <a:latin typeface="Arial"/>
                <a:cs typeface="+mn-cs"/>
              </a:endParaRPr>
            </a:p>
          </p:txBody>
        </p:sp>
        <p:sp>
          <p:nvSpPr>
            <p:cNvPr id="109" name="Freeform: Shape 108">
              <a:extLst>
                <a:ext uri="{FF2B5EF4-FFF2-40B4-BE49-F238E27FC236}">
                  <a16:creationId xmlns="" xmlns:a16="http://schemas.microsoft.com/office/drawing/2014/main" id="{DF27FE59-2C83-403C-988B-FC7CAB4734FA}"/>
                </a:ext>
              </a:extLst>
            </p:cNvPr>
            <p:cNvSpPr/>
            <p:nvPr/>
          </p:nvSpPr>
          <p:spPr>
            <a:xfrm>
              <a:off x="6152609" y="859943"/>
              <a:ext cx="254412" cy="166683"/>
            </a:xfrm>
            <a:custGeom>
              <a:avLst/>
              <a:gdLst>
                <a:gd name="connsiteX0" fmla="*/ 184137 w 254411"/>
                <a:gd name="connsiteY0" fmla="*/ 71845 h 166683"/>
                <a:gd name="connsiteX1" fmla="*/ 175364 w 254411"/>
                <a:gd name="connsiteY1" fmla="*/ 63072 h 166683"/>
                <a:gd name="connsiteX2" fmla="*/ 184137 w 254411"/>
                <a:gd name="connsiteY2" fmla="*/ 17453 h 166683"/>
                <a:gd name="connsiteX3" fmla="*/ 184137 w 254411"/>
                <a:gd name="connsiteY3" fmla="*/ 71845 h 166683"/>
                <a:gd name="connsiteX4" fmla="*/ 13944 w 254411"/>
                <a:gd name="connsiteY4" fmla="*/ 13067 h 166683"/>
                <a:gd name="connsiteX5" fmla="*/ 41140 w 254411"/>
                <a:gd name="connsiteY5" fmla="*/ 13067 h 166683"/>
                <a:gd name="connsiteX6" fmla="*/ 56054 w 254411"/>
                <a:gd name="connsiteY6" fmla="*/ 17453 h 166683"/>
                <a:gd name="connsiteX7" fmla="*/ 60440 w 254411"/>
                <a:gd name="connsiteY7" fmla="*/ 32367 h 166683"/>
                <a:gd name="connsiteX8" fmla="*/ 60440 w 254411"/>
                <a:gd name="connsiteY8" fmla="*/ 109568 h 166683"/>
                <a:gd name="connsiteX9" fmla="*/ 56054 w 254411"/>
                <a:gd name="connsiteY9" fmla="*/ 124482 h 166683"/>
                <a:gd name="connsiteX10" fmla="*/ 37631 w 254411"/>
                <a:gd name="connsiteY10" fmla="*/ 128868 h 166683"/>
                <a:gd name="connsiteX11" fmla="*/ 33244 w 254411"/>
                <a:gd name="connsiteY11" fmla="*/ 128868 h 166683"/>
                <a:gd name="connsiteX12" fmla="*/ 33244 w 254411"/>
                <a:gd name="connsiteY12" fmla="*/ 165714 h 166683"/>
                <a:gd name="connsiteX13" fmla="*/ 41140 w 254411"/>
                <a:gd name="connsiteY13" fmla="*/ 167468 h 166683"/>
                <a:gd name="connsiteX14" fmla="*/ 41140 w 254411"/>
                <a:gd name="connsiteY14" fmla="*/ 137641 h 166683"/>
                <a:gd name="connsiteX15" fmla="*/ 65704 w 254411"/>
                <a:gd name="connsiteY15" fmla="*/ 124482 h 166683"/>
                <a:gd name="connsiteX16" fmla="*/ 65704 w 254411"/>
                <a:gd name="connsiteY16" fmla="*/ 169223 h 166683"/>
                <a:gd name="connsiteX17" fmla="*/ 68336 w 254411"/>
                <a:gd name="connsiteY17" fmla="*/ 169223 h 166683"/>
                <a:gd name="connsiteX18" fmla="*/ 73599 w 254411"/>
                <a:gd name="connsiteY18" fmla="*/ 169223 h 166683"/>
                <a:gd name="connsiteX19" fmla="*/ 73599 w 254411"/>
                <a:gd name="connsiteY19" fmla="*/ 33244 h 166683"/>
                <a:gd name="connsiteX20" fmla="*/ 77986 w 254411"/>
                <a:gd name="connsiteY20" fmla="*/ 18331 h 166683"/>
                <a:gd name="connsiteX21" fmla="*/ 92900 w 254411"/>
                <a:gd name="connsiteY21" fmla="*/ 13944 h 166683"/>
                <a:gd name="connsiteX22" fmla="*/ 115709 w 254411"/>
                <a:gd name="connsiteY22" fmla="*/ 18331 h 166683"/>
                <a:gd name="connsiteX23" fmla="*/ 120095 w 254411"/>
                <a:gd name="connsiteY23" fmla="*/ 33244 h 166683"/>
                <a:gd name="connsiteX24" fmla="*/ 120095 w 254411"/>
                <a:gd name="connsiteY24" fmla="*/ 72722 h 166683"/>
                <a:gd name="connsiteX25" fmla="*/ 101672 w 254411"/>
                <a:gd name="connsiteY25" fmla="*/ 72722 h 166683"/>
                <a:gd name="connsiteX26" fmla="*/ 101672 w 254411"/>
                <a:gd name="connsiteY26" fmla="*/ 30613 h 166683"/>
                <a:gd name="connsiteX27" fmla="*/ 93777 w 254411"/>
                <a:gd name="connsiteY27" fmla="*/ 30613 h 166683"/>
                <a:gd name="connsiteX28" fmla="*/ 93777 w 254411"/>
                <a:gd name="connsiteY28" fmla="*/ 166591 h 166683"/>
                <a:gd name="connsiteX29" fmla="*/ 101672 w 254411"/>
                <a:gd name="connsiteY29" fmla="*/ 165714 h 166683"/>
                <a:gd name="connsiteX30" fmla="*/ 101672 w 254411"/>
                <a:gd name="connsiteY30" fmla="*/ 81495 h 166683"/>
                <a:gd name="connsiteX31" fmla="*/ 120095 w 254411"/>
                <a:gd name="connsiteY31" fmla="*/ 81495 h 166683"/>
                <a:gd name="connsiteX32" fmla="*/ 120095 w 254411"/>
                <a:gd name="connsiteY32" fmla="*/ 161327 h 166683"/>
                <a:gd name="connsiteX33" fmla="*/ 131500 w 254411"/>
                <a:gd name="connsiteY33" fmla="*/ 157818 h 166683"/>
                <a:gd name="connsiteX34" fmla="*/ 131500 w 254411"/>
                <a:gd name="connsiteY34" fmla="*/ 84127 h 166683"/>
                <a:gd name="connsiteX35" fmla="*/ 142027 w 254411"/>
                <a:gd name="connsiteY35" fmla="*/ 66581 h 166683"/>
                <a:gd name="connsiteX36" fmla="*/ 132377 w 254411"/>
                <a:gd name="connsiteY36" fmla="*/ 15699 h 166683"/>
                <a:gd name="connsiteX37" fmla="*/ 150800 w 254411"/>
                <a:gd name="connsiteY37" fmla="*/ 15699 h 166683"/>
                <a:gd name="connsiteX38" fmla="*/ 154309 w 254411"/>
                <a:gd name="connsiteY38" fmla="*/ 71845 h 166683"/>
                <a:gd name="connsiteX39" fmla="*/ 156941 w 254411"/>
                <a:gd name="connsiteY39" fmla="*/ 71845 h 166683"/>
                <a:gd name="connsiteX40" fmla="*/ 160450 w 254411"/>
                <a:gd name="connsiteY40" fmla="*/ 15699 h 166683"/>
                <a:gd name="connsiteX41" fmla="*/ 180628 w 254411"/>
                <a:gd name="connsiteY41" fmla="*/ 15699 h 166683"/>
                <a:gd name="connsiteX42" fmla="*/ 167469 w 254411"/>
                <a:gd name="connsiteY42" fmla="*/ 66581 h 166683"/>
                <a:gd name="connsiteX43" fmla="*/ 177996 w 254411"/>
                <a:gd name="connsiteY43" fmla="*/ 84127 h 166683"/>
                <a:gd name="connsiteX44" fmla="*/ 177996 w 254411"/>
                <a:gd name="connsiteY44" fmla="*/ 131500 h 166683"/>
                <a:gd name="connsiteX45" fmla="*/ 193787 w 254411"/>
                <a:gd name="connsiteY45" fmla="*/ 118341 h 166683"/>
                <a:gd name="connsiteX46" fmla="*/ 193787 w 254411"/>
                <a:gd name="connsiteY46" fmla="*/ 14821 h 166683"/>
                <a:gd name="connsiteX47" fmla="*/ 249056 w 254411"/>
                <a:gd name="connsiteY47" fmla="*/ 14821 h 166683"/>
                <a:gd name="connsiteX48" fmla="*/ 249933 w 254411"/>
                <a:gd name="connsiteY48" fmla="*/ 7803 h 166683"/>
                <a:gd name="connsiteX49" fmla="*/ 120973 w 254411"/>
                <a:gd name="connsiteY49" fmla="*/ 7803 h 166683"/>
                <a:gd name="connsiteX50" fmla="*/ 122727 w 254411"/>
                <a:gd name="connsiteY50" fmla="*/ 17453 h 166683"/>
                <a:gd name="connsiteX51" fmla="*/ 99918 w 254411"/>
                <a:gd name="connsiteY51" fmla="*/ 6049 h 166683"/>
                <a:gd name="connsiteX52" fmla="*/ 92022 w 254411"/>
                <a:gd name="connsiteY52" fmla="*/ 6049 h 166683"/>
                <a:gd name="connsiteX53" fmla="*/ 66581 w 254411"/>
                <a:gd name="connsiteY53" fmla="*/ 22717 h 166683"/>
                <a:gd name="connsiteX54" fmla="*/ 41140 w 254411"/>
                <a:gd name="connsiteY54" fmla="*/ 6049 h 166683"/>
                <a:gd name="connsiteX55" fmla="*/ 6049 w 254411"/>
                <a:gd name="connsiteY55" fmla="*/ 6049 h 166683"/>
                <a:gd name="connsiteX56" fmla="*/ 6049 w 254411"/>
                <a:gd name="connsiteY56" fmla="*/ 156941 h 166683"/>
                <a:gd name="connsiteX57" fmla="*/ 13944 w 254411"/>
                <a:gd name="connsiteY57" fmla="*/ 159573 h 166683"/>
                <a:gd name="connsiteX58" fmla="*/ 13944 w 254411"/>
                <a:gd name="connsiteY58" fmla="*/ 13067 h 1666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</a:cxnLst>
              <a:rect l="l" t="t" r="r" b="b"/>
              <a:pathLst>
                <a:path w="254411" h="166683">
                  <a:moveTo>
                    <a:pt x="184137" y="71845"/>
                  </a:moveTo>
                  <a:lnTo>
                    <a:pt x="175364" y="63072"/>
                  </a:lnTo>
                  <a:lnTo>
                    <a:pt x="184137" y="17453"/>
                  </a:lnTo>
                  <a:lnTo>
                    <a:pt x="184137" y="71845"/>
                  </a:lnTo>
                  <a:close/>
                  <a:moveTo>
                    <a:pt x="13944" y="13067"/>
                  </a:moveTo>
                  <a:lnTo>
                    <a:pt x="41140" y="13067"/>
                  </a:lnTo>
                  <a:cubicBezTo>
                    <a:pt x="48158" y="13067"/>
                    <a:pt x="53422" y="14821"/>
                    <a:pt x="56054" y="17453"/>
                  </a:cubicBezTo>
                  <a:cubicBezTo>
                    <a:pt x="58686" y="20085"/>
                    <a:pt x="60440" y="25349"/>
                    <a:pt x="60440" y="32367"/>
                  </a:cubicBezTo>
                  <a:lnTo>
                    <a:pt x="60440" y="109568"/>
                  </a:lnTo>
                  <a:cubicBezTo>
                    <a:pt x="60440" y="116586"/>
                    <a:pt x="59563" y="121850"/>
                    <a:pt x="56054" y="124482"/>
                  </a:cubicBezTo>
                  <a:cubicBezTo>
                    <a:pt x="51667" y="128868"/>
                    <a:pt x="43772" y="128868"/>
                    <a:pt x="37631" y="128868"/>
                  </a:cubicBezTo>
                  <a:cubicBezTo>
                    <a:pt x="35876" y="128868"/>
                    <a:pt x="34999" y="128868"/>
                    <a:pt x="33244" y="128868"/>
                  </a:cubicBezTo>
                  <a:lnTo>
                    <a:pt x="33244" y="165714"/>
                  </a:lnTo>
                  <a:cubicBezTo>
                    <a:pt x="35876" y="166591"/>
                    <a:pt x="38508" y="166591"/>
                    <a:pt x="41140" y="167468"/>
                  </a:cubicBezTo>
                  <a:lnTo>
                    <a:pt x="41140" y="137641"/>
                  </a:lnTo>
                  <a:cubicBezTo>
                    <a:pt x="53422" y="137641"/>
                    <a:pt x="62195" y="133254"/>
                    <a:pt x="65704" y="124482"/>
                  </a:cubicBezTo>
                  <a:lnTo>
                    <a:pt x="65704" y="169223"/>
                  </a:lnTo>
                  <a:cubicBezTo>
                    <a:pt x="66581" y="169223"/>
                    <a:pt x="67458" y="169223"/>
                    <a:pt x="68336" y="169223"/>
                  </a:cubicBezTo>
                  <a:cubicBezTo>
                    <a:pt x="70090" y="169223"/>
                    <a:pt x="71845" y="169223"/>
                    <a:pt x="73599" y="169223"/>
                  </a:cubicBezTo>
                  <a:lnTo>
                    <a:pt x="73599" y="33244"/>
                  </a:lnTo>
                  <a:cubicBezTo>
                    <a:pt x="73599" y="26226"/>
                    <a:pt x="75354" y="20962"/>
                    <a:pt x="77986" y="18331"/>
                  </a:cubicBezTo>
                  <a:cubicBezTo>
                    <a:pt x="80618" y="15699"/>
                    <a:pt x="85881" y="13944"/>
                    <a:pt x="92900" y="13944"/>
                  </a:cubicBezTo>
                  <a:cubicBezTo>
                    <a:pt x="99918" y="13944"/>
                    <a:pt x="110445" y="13067"/>
                    <a:pt x="115709" y="18331"/>
                  </a:cubicBezTo>
                  <a:cubicBezTo>
                    <a:pt x="118341" y="20962"/>
                    <a:pt x="120095" y="26226"/>
                    <a:pt x="120095" y="33244"/>
                  </a:cubicBezTo>
                  <a:lnTo>
                    <a:pt x="120095" y="72722"/>
                  </a:lnTo>
                  <a:lnTo>
                    <a:pt x="101672" y="72722"/>
                  </a:lnTo>
                  <a:lnTo>
                    <a:pt x="101672" y="30613"/>
                  </a:lnTo>
                  <a:lnTo>
                    <a:pt x="93777" y="30613"/>
                  </a:lnTo>
                  <a:lnTo>
                    <a:pt x="93777" y="166591"/>
                  </a:lnTo>
                  <a:cubicBezTo>
                    <a:pt x="96409" y="166591"/>
                    <a:pt x="99041" y="165714"/>
                    <a:pt x="101672" y="165714"/>
                  </a:cubicBezTo>
                  <a:lnTo>
                    <a:pt x="101672" y="81495"/>
                  </a:lnTo>
                  <a:lnTo>
                    <a:pt x="120095" y="81495"/>
                  </a:lnTo>
                  <a:lnTo>
                    <a:pt x="120095" y="161327"/>
                  </a:lnTo>
                  <a:cubicBezTo>
                    <a:pt x="123604" y="160450"/>
                    <a:pt x="127991" y="158695"/>
                    <a:pt x="131500" y="157818"/>
                  </a:cubicBezTo>
                  <a:lnTo>
                    <a:pt x="131500" y="84127"/>
                  </a:lnTo>
                  <a:cubicBezTo>
                    <a:pt x="131500" y="76231"/>
                    <a:pt x="133255" y="69213"/>
                    <a:pt x="142027" y="66581"/>
                  </a:cubicBezTo>
                  <a:lnTo>
                    <a:pt x="132377" y="15699"/>
                  </a:lnTo>
                  <a:lnTo>
                    <a:pt x="150800" y="15699"/>
                  </a:lnTo>
                  <a:lnTo>
                    <a:pt x="154309" y="71845"/>
                  </a:lnTo>
                  <a:lnTo>
                    <a:pt x="156941" y="71845"/>
                  </a:lnTo>
                  <a:lnTo>
                    <a:pt x="160450" y="15699"/>
                  </a:lnTo>
                  <a:lnTo>
                    <a:pt x="180628" y="15699"/>
                  </a:lnTo>
                  <a:lnTo>
                    <a:pt x="167469" y="66581"/>
                  </a:lnTo>
                  <a:cubicBezTo>
                    <a:pt x="176241" y="70090"/>
                    <a:pt x="177996" y="75354"/>
                    <a:pt x="177996" y="84127"/>
                  </a:cubicBezTo>
                  <a:lnTo>
                    <a:pt x="177996" y="131500"/>
                  </a:lnTo>
                  <a:cubicBezTo>
                    <a:pt x="183260" y="127113"/>
                    <a:pt x="188523" y="122727"/>
                    <a:pt x="193787" y="118341"/>
                  </a:cubicBezTo>
                  <a:lnTo>
                    <a:pt x="193787" y="14821"/>
                  </a:lnTo>
                  <a:lnTo>
                    <a:pt x="249056" y="14821"/>
                  </a:lnTo>
                  <a:cubicBezTo>
                    <a:pt x="249056" y="12190"/>
                    <a:pt x="249933" y="9558"/>
                    <a:pt x="249933" y="7803"/>
                  </a:cubicBezTo>
                  <a:lnTo>
                    <a:pt x="120973" y="7803"/>
                  </a:lnTo>
                  <a:lnTo>
                    <a:pt x="122727" y="17453"/>
                  </a:lnTo>
                  <a:cubicBezTo>
                    <a:pt x="118341" y="10435"/>
                    <a:pt x="111322" y="6049"/>
                    <a:pt x="99918" y="6049"/>
                  </a:cubicBezTo>
                  <a:lnTo>
                    <a:pt x="92022" y="6049"/>
                  </a:lnTo>
                  <a:cubicBezTo>
                    <a:pt x="77986" y="6049"/>
                    <a:pt x="70090" y="11312"/>
                    <a:pt x="66581" y="22717"/>
                  </a:cubicBezTo>
                  <a:cubicBezTo>
                    <a:pt x="63949" y="11312"/>
                    <a:pt x="55176" y="6049"/>
                    <a:pt x="41140" y="6049"/>
                  </a:cubicBezTo>
                  <a:lnTo>
                    <a:pt x="6049" y="6049"/>
                  </a:lnTo>
                  <a:lnTo>
                    <a:pt x="6049" y="156941"/>
                  </a:lnTo>
                  <a:cubicBezTo>
                    <a:pt x="8681" y="157818"/>
                    <a:pt x="11312" y="158695"/>
                    <a:pt x="13944" y="159573"/>
                  </a:cubicBezTo>
                  <a:lnTo>
                    <a:pt x="13944" y="13067"/>
                  </a:lnTo>
                  <a:close/>
                </a:path>
              </a:pathLst>
            </a:custGeom>
            <a:solidFill>
              <a:srgbClr val="FFFFFF"/>
            </a:solidFill>
            <a:ln w="8756" cap="flat">
              <a:noFill/>
              <a:prstDash val="solid"/>
              <a:miter/>
            </a:ln>
          </p:spPr>
          <p:txBody>
            <a:bodyPr rtlCol="0" anchor="ctr"/>
            <a:lstStyle/>
            <a:p>
              <a:pPr eaLnBrk="1" hangingPunct="1"/>
              <a:endParaRPr lang="ru-RU" sz="1600" dirty="0">
                <a:solidFill>
                  <a:srgbClr val="000000"/>
                </a:solidFill>
                <a:latin typeface="Arial"/>
                <a:cs typeface="+mn-cs"/>
              </a:endParaRPr>
            </a:p>
          </p:txBody>
        </p:sp>
        <p:sp>
          <p:nvSpPr>
            <p:cNvPr id="110" name="Freeform: Shape 109">
              <a:extLst>
                <a:ext uri="{FF2B5EF4-FFF2-40B4-BE49-F238E27FC236}">
                  <a16:creationId xmlns="" xmlns:a16="http://schemas.microsoft.com/office/drawing/2014/main" id="{8B380CA0-002A-46F6-828C-CDB22E7E1C46}"/>
                </a:ext>
              </a:extLst>
            </p:cNvPr>
            <p:cNvSpPr/>
            <p:nvPr/>
          </p:nvSpPr>
          <p:spPr>
            <a:xfrm>
              <a:off x="6295606" y="935389"/>
              <a:ext cx="17546" cy="78955"/>
            </a:xfrm>
            <a:custGeom>
              <a:avLst/>
              <a:gdLst>
                <a:gd name="connsiteX0" fmla="*/ 6049 w 17545"/>
                <a:gd name="connsiteY0" fmla="*/ 73599 h 78955"/>
                <a:gd name="connsiteX1" fmla="*/ 14822 w 17545"/>
                <a:gd name="connsiteY1" fmla="*/ 69213 h 78955"/>
                <a:gd name="connsiteX2" fmla="*/ 14822 w 17545"/>
                <a:gd name="connsiteY2" fmla="*/ 6049 h 78955"/>
                <a:gd name="connsiteX3" fmla="*/ 6049 w 17545"/>
                <a:gd name="connsiteY3" fmla="*/ 6049 h 78955"/>
                <a:gd name="connsiteX4" fmla="*/ 6049 w 17545"/>
                <a:gd name="connsiteY4" fmla="*/ 73599 h 789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7545" h="78955">
                  <a:moveTo>
                    <a:pt x="6049" y="73599"/>
                  </a:moveTo>
                  <a:cubicBezTo>
                    <a:pt x="8681" y="71845"/>
                    <a:pt x="11312" y="70967"/>
                    <a:pt x="14822" y="69213"/>
                  </a:cubicBezTo>
                  <a:lnTo>
                    <a:pt x="14822" y="6049"/>
                  </a:lnTo>
                  <a:lnTo>
                    <a:pt x="6049" y="6049"/>
                  </a:lnTo>
                  <a:lnTo>
                    <a:pt x="6049" y="73599"/>
                  </a:lnTo>
                  <a:close/>
                </a:path>
              </a:pathLst>
            </a:custGeom>
            <a:solidFill>
              <a:srgbClr val="FFFFFF"/>
            </a:solidFill>
            <a:ln w="8756" cap="flat">
              <a:noFill/>
              <a:prstDash val="solid"/>
              <a:miter/>
            </a:ln>
          </p:spPr>
          <p:txBody>
            <a:bodyPr rtlCol="0" anchor="ctr"/>
            <a:lstStyle/>
            <a:p>
              <a:pPr eaLnBrk="1" hangingPunct="1"/>
              <a:endParaRPr lang="ru-RU" sz="1600" dirty="0">
                <a:solidFill>
                  <a:srgbClr val="000000"/>
                </a:solidFill>
                <a:latin typeface="Arial"/>
                <a:cs typeface="+mn-cs"/>
              </a:endParaRPr>
            </a:p>
          </p:txBody>
        </p:sp>
        <p:sp>
          <p:nvSpPr>
            <p:cNvPr id="111" name="Freeform: Shape 110">
              <a:extLst>
                <a:ext uri="{FF2B5EF4-FFF2-40B4-BE49-F238E27FC236}">
                  <a16:creationId xmlns="" xmlns:a16="http://schemas.microsoft.com/office/drawing/2014/main" id="{D80360EE-D253-438D-8EFB-F2CB7D77ED2F}"/>
                </a:ext>
              </a:extLst>
            </p:cNvPr>
            <p:cNvSpPr/>
            <p:nvPr/>
          </p:nvSpPr>
          <p:spPr>
            <a:xfrm>
              <a:off x="8285281" y="528331"/>
              <a:ext cx="114047" cy="631642"/>
            </a:xfrm>
            <a:custGeom>
              <a:avLst/>
              <a:gdLst>
                <a:gd name="connsiteX0" fmla="*/ 6049 w 114046"/>
                <a:gd name="connsiteY0" fmla="*/ 6049 h 631641"/>
                <a:gd name="connsiteX1" fmla="*/ 110445 w 114046"/>
                <a:gd name="connsiteY1" fmla="*/ 6049 h 631641"/>
                <a:gd name="connsiteX2" fmla="*/ 110445 w 114046"/>
                <a:gd name="connsiteY2" fmla="*/ 628040 h 631641"/>
                <a:gd name="connsiteX3" fmla="*/ 6049 w 114046"/>
                <a:gd name="connsiteY3" fmla="*/ 628040 h 6316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4046" h="631641">
                  <a:moveTo>
                    <a:pt x="6049" y="6049"/>
                  </a:moveTo>
                  <a:lnTo>
                    <a:pt x="110445" y="6049"/>
                  </a:lnTo>
                  <a:lnTo>
                    <a:pt x="110445" y="628040"/>
                  </a:lnTo>
                  <a:lnTo>
                    <a:pt x="6049" y="628040"/>
                  </a:lnTo>
                  <a:close/>
                </a:path>
              </a:pathLst>
            </a:custGeom>
            <a:solidFill>
              <a:srgbClr val="248341"/>
            </a:solidFill>
            <a:ln w="8756" cap="flat">
              <a:noFill/>
              <a:prstDash val="solid"/>
              <a:miter/>
            </a:ln>
          </p:spPr>
          <p:txBody>
            <a:bodyPr rtlCol="0" anchor="ctr"/>
            <a:lstStyle/>
            <a:p>
              <a:pPr eaLnBrk="1" hangingPunct="1"/>
              <a:endParaRPr lang="ru-RU" sz="1600" dirty="0">
                <a:solidFill>
                  <a:srgbClr val="000000"/>
                </a:solidFill>
                <a:latin typeface="Arial"/>
                <a:cs typeface="+mn-cs"/>
              </a:endParaRPr>
            </a:p>
          </p:txBody>
        </p:sp>
        <p:sp>
          <p:nvSpPr>
            <p:cNvPr id="112" name="Freeform: Shape 111">
              <a:extLst>
                <a:ext uri="{FF2B5EF4-FFF2-40B4-BE49-F238E27FC236}">
                  <a16:creationId xmlns="" xmlns:a16="http://schemas.microsoft.com/office/drawing/2014/main" id="{97D3A37E-63BE-4809-9181-47114DBE22F5}"/>
                </a:ext>
              </a:extLst>
            </p:cNvPr>
            <p:cNvSpPr/>
            <p:nvPr/>
          </p:nvSpPr>
          <p:spPr>
            <a:xfrm>
              <a:off x="8109198" y="528331"/>
              <a:ext cx="78955" cy="631642"/>
            </a:xfrm>
            <a:custGeom>
              <a:avLst/>
              <a:gdLst>
                <a:gd name="connsiteX0" fmla="*/ 6049 w 78955"/>
                <a:gd name="connsiteY0" fmla="*/ 6049 h 631641"/>
                <a:gd name="connsiteX1" fmla="*/ 75354 w 78955"/>
                <a:gd name="connsiteY1" fmla="*/ 6049 h 631641"/>
                <a:gd name="connsiteX2" fmla="*/ 75354 w 78955"/>
                <a:gd name="connsiteY2" fmla="*/ 628040 h 631641"/>
                <a:gd name="connsiteX3" fmla="*/ 6049 w 78955"/>
                <a:gd name="connsiteY3" fmla="*/ 628040 h 6316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8955" h="631641">
                  <a:moveTo>
                    <a:pt x="6049" y="6049"/>
                  </a:moveTo>
                  <a:lnTo>
                    <a:pt x="75354" y="6049"/>
                  </a:lnTo>
                  <a:lnTo>
                    <a:pt x="75354" y="628040"/>
                  </a:lnTo>
                  <a:lnTo>
                    <a:pt x="6049" y="628040"/>
                  </a:lnTo>
                  <a:close/>
                </a:path>
              </a:pathLst>
            </a:custGeom>
            <a:solidFill>
              <a:srgbClr val="248341"/>
            </a:solidFill>
            <a:ln w="8756" cap="flat">
              <a:noFill/>
              <a:prstDash val="solid"/>
              <a:miter/>
            </a:ln>
          </p:spPr>
          <p:txBody>
            <a:bodyPr rtlCol="0" anchor="ctr"/>
            <a:lstStyle/>
            <a:p>
              <a:pPr eaLnBrk="1" hangingPunct="1"/>
              <a:endParaRPr lang="ru-RU" sz="1600" dirty="0">
                <a:solidFill>
                  <a:srgbClr val="000000"/>
                </a:solidFill>
                <a:latin typeface="Arial"/>
                <a:cs typeface="+mn-cs"/>
              </a:endParaRPr>
            </a:p>
          </p:txBody>
        </p:sp>
        <p:sp>
          <p:nvSpPr>
            <p:cNvPr id="113" name="Freeform: Shape 112">
              <a:extLst>
                <a:ext uri="{FF2B5EF4-FFF2-40B4-BE49-F238E27FC236}">
                  <a16:creationId xmlns="" xmlns:a16="http://schemas.microsoft.com/office/drawing/2014/main" id="{C5E326D9-F812-48AE-9BBC-6D8B70A46002}"/>
                </a:ext>
              </a:extLst>
            </p:cNvPr>
            <p:cNvSpPr/>
            <p:nvPr/>
          </p:nvSpPr>
          <p:spPr>
            <a:xfrm>
              <a:off x="8494074" y="528331"/>
              <a:ext cx="78955" cy="631642"/>
            </a:xfrm>
            <a:custGeom>
              <a:avLst/>
              <a:gdLst>
                <a:gd name="connsiteX0" fmla="*/ 6049 w 78955"/>
                <a:gd name="connsiteY0" fmla="*/ 6049 h 631641"/>
                <a:gd name="connsiteX1" fmla="*/ 75354 w 78955"/>
                <a:gd name="connsiteY1" fmla="*/ 6049 h 631641"/>
                <a:gd name="connsiteX2" fmla="*/ 75354 w 78955"/>
                <a:gd name="connsiteY2" fmla="*/ 628040 h 631641"/>
                <a:gd name="connsiteX3" fmla="*/ 6049 w 78955"/>
                <a:gd name="connsiteY3" fmla="*/ 628040 h 6316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8955" h="631641">
                  <a:moveTo>
                    <a:pt x="6049" y="6049"/>
                  </a:moveTo>
                  <a:lnTo>
                    <a:pt x="75354" y="6049"/>
                  </a:lnTo>
                  <a:lnTo>
                    <a:pt x="75354" y="628040"/>
                  </a:lnTo>
                  <a:lnTo>
                    <a:pt x="6049" y="628040"/>
                  </a:lnTo>
                  <a:close/>
                </a:path>
              </a:pathLst>
            </a:custGeom>
            <a:solidFill>
              <a:srgbClr val="6AA744"/>
            </a:solidFill>
            <a:ln w="8756" cap="flat">
              <a:noFill/>
              <a:prstDash val="solid"/>
              <a:miter/>
            </a:ln>
          </p:spPr>
          <p:txBody>
            <a:bodyPr rtlCol="0" anchor="ctr"/>
            <a:lstStyle/>
            <a:p>
              <a:pPr eaLnBrk="1" hangingPunct="1"/>
              <a:endParaRPr lang="ru-RU" sz="1600" dirty="0">
                <a:solidFill>
                  <a:srgbClr val="000000"/>
                </a:solidFill>
                <a:latin typeface="Arial"/>
                <a:cs typeface="+mn-cs"/>
              </a:endParaRPr>
            </a:p>
          </p:txBody>
        </p:sp>
        <p:sp>
          <p:nvSpPr>
            <p:cNvPr id="114" name="Freeform: Shape 113">
              <a:extLst>
                <a:ext uri="{FF2B5EF4-FFF2-40B4-BE49-F238E27FC236}">
                  <a16:creationId xmlns="" xmlns:a16="http://schemas.microsoft.com/office/drawing/2014/main" id="{C904F0A2-D731-4026-AD94-DEC82609FB3D}"/>
                </a:ext>
              </a:extLst>
            </p:cNvPr>
            <p:cNvSpPr/>
            <p:nvPr/>
          </p:nvSpPr>
          <p:spPr>
            <a:xfrm>
              <a:off x="8701990" y="528331"/>
              <a:ext cx="78955" cy="631642"/>
            </a:xfrm>
            <a:custGeom>
              <a:avLst/>
              <a:gdLst>
                <a:gd name="connsiteX0" fmla="*/ 6049 w 78955"/>
                <a:gd name="connsiteY0" fmla="*/ 6049 h 631641"/>
                <a:gd name="connsiteX1" fmla="*/ 75354 w 78955"/>
                <a:gd name="connsiteY1" fmla="*/ 6049 h 631641"/>
                <a:gd name="connsiteX2" fmla="*/ 75354 w 78955"/>
                <a:gd name="connsiteY2" fmla="*/ 628040 h 631641"/>
                <a:gd name="connsiteX3" fmla="*/ 6049 w 78955"/>
                <a:gd name="connsiteY3" fmla="*/ 628040 h 6316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8955" h="631641">
                  <a:moveTo>
                    <a:pt x="6049" y="6049"/>
                  </a:moveTo>
                  <a:lnTo>
                    <a:pt x="75354" y="6049"/>
                  </a:lnTo>
                  <a:lnTo>
                    <a:pt x="75354" y="628040"/>
                  </a:lnTo>
                  <a:lnTo>
                    <a:pt x="6049" y="628040"/>
                  </a:lnTo>
                  <a:close/>
                </a:path>
              </a:pathLst>
            </a:custGeom>
            <a:solidFill>
              <a:srgbClr val="A6CE39"/>
            </a:solidFill>
            <a:ln w="8756" cap="flat">
              <a:noFill/>
              <a:prstDash val="solid"/>
              <a:miter/>
            </a:ln>
          </p:spPr>
          <p:txBody>
            <a:bodyPr rtlCol="0" anchor="ctr"/>
            <a:lstStyle/>
            <a:p>
              <a:pPr eaLnBrk="1" hangingPunct="1"/>
              <a:endParaRPr lang="ru-RU" sz="1600" dirty="0">
                <a:solidFill>
                  <a:srgbClr val="000000"/>
                </a:solidFill>
                <a:latin typeface="Arial"/>
                <a:cs typeface="+mn-cs"/>
              </a:endParaRPr>
            </a:p>
          </p:txBody>
        </p:sp>
        <p:sp>
          <p:nvSpPr>
            <p:cNvPr id="115" name="Freeform: Shape 114">
              <a:extLst>
                <a:ext uri="{FF2B5EF4-FFF2-40B4-BE49-F238E27FC236}">
                  <a16:creationId xmlns="" xmlns:a16="http://schemas.microsoft.com/office/drawing/2014/main" id="{BE18D693-8C93-47EE-9CA1-0DF337FB3FBF}"/>
                </a:ext>
              </a:extLst>
            </p:cNvPr>
            <p:cNvSpPr/>
            <p:nvPr/>
          </p:nvSpPr>
          <p:spPr>
            <a:xfrm>
              <a:off x="8389677" y="528331"/>
              <a:ext cx="43864" cy="631642"/>
            </a:xfrm>
            <a:custGeom>
              <a:avLst/>
              <a:gdLst>
                <a:gd name="connsiteX0" fmla="*/ 6049 w 43864"/>
                <a:gd name="connsiteY0" fmla="*/ 6049 h 631641"/>
                <a:gd name="connsiteX1" fmla="*/ 41140 w 43864"/>
                <a:gd name="connsiteY1" fmla="*/ 6049 h 631641"/>
                <a:gd name="connsiteX2" fmla="*/ 41140 w 43864"/>
                <a:gd name="connsiteY2" fmla="*/ 628040 h 631641"/>
                <a:gd name="connsiteX3" fmla="*/ 6049 w 43864"/>
                <a:gd name="connsiteY3" fmla="*/ 628040 h 6316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3864" h="631641">
                  <a:moveTo>
                    <a:pt x="6049" y="6049"/>
                  </a:moveTo>
                  <a:lnTo>
                    <a:pt x="41140" y="6049"/>
                  </a:lnTo>
                  <a:lnTo>
                    <a:pt x="41140" y="628040"/>
                  </a:lnTo>
                  <a:lnTo>
                    <a:pt x="6049" y="628040"/>
                  </a:lnTo>
                  <a:close/>
                </a:path>
              </a:pathLst>
            </a:custGeom>
            <a:solidFill>
              <a:srgbClr val="A6CE39"/>
            </a:solidFill>
            <a:ln w="8756" cap="flat">
              <a:noFill/>
              <a:prstDash val="solid"/>
              <a:miter/>
            </a:ln>
          </p:spPr>
          <p:txBody>
            <a:bodyPr rtlCol="0" anchor="ctr"/>
            <a:lstStyle/>
            <a:p>
              <a:pPr eaLnBrk="1" hangingPunct="1"/>
              <a:endParaRPr lang="ru-RU" sz="1600" dirty="0">
                <a:solidFill>
                  <a:srgbClr val="000000"/>
                </a:solidFill>
                <a:latin typeface="Arial"/>
                <a:cs typeface="+mn-cs"/>
              </a:endParaRPr>
            </a:p>
          </p:txBody>
        </p:sp>
        <p:sp>
          <p:nvSpPr>
            <p:cNvPr id="116" name="Freeform: Shape 115">
              <a:extLst>
                <a:ext uri="{FF2B5EF4-FFF2-40B4-BE49-F238E27FC236}">
                  <a16:creationId xmlns="" xmlns:a16="http://schemas.microsoft.com/office/drawing/2014/main" id="{E84E4158-14BE-4BF8-BD04-C769D8047DE8}"/>
                </a:ext>
              </a:extLst>
            </p:cNvPr>
            <p:cNvSpPr/>
            <p:nvPr/>
          </p:nvSpPr>
          <p:spPr>
            <a:xfrm>
              <a:off x="8215976" y="528331"/>
              <a:ext cx="43864" cy="631642"/>
            </a:xfrm>
            <a:custGeom>
              <a:avLst/>
              <a:gdLst>
                <a:gd name="connsiteX0" fmla="*/ 6049 w 43864"/>
                <a:gd name="connsiteY0" fmla="*/ 6049 h 631641"/>
                <a:gd name="connsiteX1" fmla="*/ 41140 w 43864"/>
                <a:gd name="connsiteY1" fmla="*/ 6049 h 631641"/>
                <a:gd name="connsiteX2" fmla="*/ 41140 w 43864"/>
                <a:gd name="connsiteY2" fmla="*/ 628040 h 631641"/>
                <a:gd name="connsiteX3" fmla="*/ 6049 w 43864"/>
                <a:gd name="connsiteY3" fmla="*/ 628040 h 6316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3864" h="631641">
                  <a:moveTo>
                    <a:pt x="6049" y="6049"/>
                  </a:moveTo>
                  <a:lnTo>
                    <a:pt x="41140" y="6049"/>
                  </a:lnTo>
                  <a:lnTo>
                    <a:pt x="41140" y="628040"/>
                  </a:lnTo>
                  <a:lnTo>
                    <a:pt x="6049" y="628040"/>
                  </a:lnTo>
                  <a:close/>
                </a:path>
              </a:pathLst>
            </a:custGeom>
            <a:solidFill>
              <a:srgbClr val="245F34"/>
            </a:solidFill>
            <a:ln w="8756" cap="flat">
              <a:noFill/>
              <a:prstDash val="solid"/>
              <a:miter/>
            </a:ln>
          </p:spPr>
          <p:txBody>
            <a:bodyPr rtlCol="0" anchor="ctr"/>
            <a:lstStyle/>
            <a:p>
              <a:pPr eaLnBrk="1" hangingPunct="1"/>
              <a:endParaRPr lang="ru-RU" sz="1600" dirty="0">
                <a:solidFill>
                  <a:srgbClr val="000000"/>
                </a:solidFill>
                <a:latin typeface="Arial"/>
                <a:cs typeface="+mn-cs"/>
              </a:endParaRPr>
            </a:p>
          </p:txBody>
        </p:sp>
        <p:sp>
          <p:nvSpPr>
            <p:cNvPr id="117" name="Freeform: Shape 116">
              <a:extLst>
                <a:ext uri="{FF2B5EF4-FFF2-40B4-BE49-F238E27FC236}">
                  <a16:creationId xmlns="" xmlns:a16="http://schemas.microsoft.com/office/drawing/2014/main" id="{4C91B4C4-3185-413C-93BB-4F4B9E6ABF32}"/>
                </a:ext>
              </a:extLst>
            </p:cNvPr>
            <p:cNvSpPr/>
            <p:nvPr/>
          </p:nvSpPr>
          <p:spPr>
            <a:xfrm>
              <a:off x="8632684" y="528331"/>
              <a:ext cx="43864" cy="631642"/>
            </a:xfrm>
            <a:custGeom>
              <a:avLst/>
              <a:gdLst>
                <a:gd name="connsiteX0" fmla="*/ 6049 w 43864"/>
                <a:gd name="connsiteY0" fmla="*/ 6049 h 631641"/>
                <a:gd name="connsiteX1" fmla="*/ 41140 w 43864"/>
                <a:gd name="connsiteY1" fmla="*/ 6049 h 631641"/>
                <a:gd name="connsiteX2" fmla="*/ 41140 w 43864"/>
                <a:gd name="connsiteY2" fmla="*/ 628040 h 631641"/>
                <a:gd name="connsiteX3" fmla="*/ 6049 w 43864"/>
                <a:gd name="connsiteY3" fmla="*/ 628040 h 6316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3864" h="631641">
                  <a:moveTo>
                    <a:pt x="6049" y="6049"/>
                  </a:moveTo>
                  <a:lnTo>
                    <a:pt x="41140" y="6049"/>
                  </a:lnTo>
                  <a:lnTo>
                    <a:pt x="41140" y="628040"/>
                  </a:lnTo>
                  <a:lnTo>
                    <a:pt x="6049" y="628040"/>
                  </a:lnTo>
                  <a:close/>
                </a:path>
              </a:pathLst>
            </a:custGeom>
            <a:solidFill>
              <a:srgbClr val="FFCB05"/>
            </a:solidFill>
            <a:ln w="8756" cap="flat">
              <a:noFill/>
              <a:prstDash val="solid"/>
              <a:miter/>
            </a:ln>
          </p:spPr>
          <p:txBody>
            <a:bodyPr rtlCol="0" anchor="ctr"/>
            <a:lstStyle/>
            <a:p>
              <a:pPr eaLnBrk="1" hangingPunct="1"/>
              <a:endParaRPr lang="ru-RU" sz="1600" dirty="0">
                <a:solidFill>
                  <a:srgbClr val="000000"/>
                </a:solidFill>
                <a:latin typeface="Arial"/>
                <a:cs typeface="+mn-cs"/>
              </a:endParaRPr>
            </a:p>
          </p:txBody>
        </p:sp>
        <p:sp>
          <p:nvSpPr>
            <p:cNvPr id="118" name="Freeform: Shape 117">
              <a:extLst>
                <a:ext uri="{FF2B5EF4-FFF2-40B4-BE49-F238E27FC236}">
                  <a16:creationId xmlns="" xmlns:a16="http://schemas.microsoft.com/office/drawing/2014/main" id="{FE4B2E2D-27AD-419C-89D6-5885370F8082}"/>
                </a:ext>
              </a:extLst>
            </p:cNvPr>
            <p:cNvSpPr/>
            <p:nvPr/>
          </p:nvSpPr>
          <p:spPr>
            <a:xfrm>
              <a:off x="8841477" y="528331"/>
              <a:ext cx="43864" cy="631642"/>
            </a:xfrm>
            <a:custGeom>
              <a:avLst/>
              <a:gdLst>
                <a:gd name="connsiteX0" fmla="*/ 6049 w 43864"/>
                <a:gd name="connsiteY0" fmla="*/ 6049 h 631641"/>
                <a:gd name="connsiteX1" fmla="*/ 41140 w 43864"/>
                <a:gd name="connsiteY1" fmla="*/ 6049 h 631641"/>
                <a:gd name="connsiteX2" fmla="*/ 41140 w 43864"/>
                <a:gd name="connsiteY2" fmla="*/ 628040 h 631641"/>
                <a:gd name="connsiteX3" fmla="*/ 6049 w 43864"/>
                <a:gd name="connsiteY3" fmla="*/ 628040 h 6316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3864" h="631641">
                  <a:moveTo>
                    <a:pt x="6049" y="6049"/>
                  </a:moveTo>
                  <a:lnTo>
                    <a:pt x="41140" y="6049"/>
                  </a:lnTo>
                  <a:lnTo>
                    <a:pt x="41140" y="628040"/>
                  </a:lnTo>
                  <a:lnTo>
                    <a:pt x="6049" y="628040"/>
                  </a:lnTo>
                  <a:close/>
                </a:path>
              </a:pathLst>
            </a:custGeom>
            <a:solidFill>
              <a:srgbClr val="FFCB05"/>
            </a:solidFill>
            <a:ln w="8756" cap="flat">
              <a:noFill/>
              <a:prstDash val="solid"/>
              <a:miter/>
            </a:ln>
          </p:spPr>
          <p:txBody>
            <a:bodyPr rtlCol="0" anchor="ctr"/>
            <a:lstStyle/>
            <a:p>
              <a:pPr eaLnBrk="1" hangingPunct="1"/>
              <a:endParaRPr lang="ru-RU" sz="1600" dirty="0">
                <a:solidFill>
                  <a:srgbClr val="000000"/>
                </a:solidFill>
                <a:latin typeface="Arial"/>
                <a:cs typeface="+mn-cs"/>
              </a:endParaRPr>
            </a:p>
          </p:txBody>
        </p:sp>
      </p:grpSp>
    </p:spTree>
    <p:extLst>
      <p:ext uri="{BB962C8B-B14F-4D97-AF65-F5344CB8AC3E}">
        <p14:creationId xmlns="" xmlns:p14="http://schemas.microsoft.com/office/powerpoint/2010/main" val="15606927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</p:sldLayoutIdLst>
  <mc:AlternateContent xmlns:mc="http://schemas.openxmlformats.org/markup-compatibility/2006">
    <mc:Choice xmlns="" xmlns:p14="http://schemas.microsoft.com/office/powerpoint/2010/main" Requires="p14">
      <p:transition p14:dur="0"/>
    </mc:Choice>
    <mc:Fallback>
      <p:transition/>
    </mc:Fallback>
  </mc:AlternateContent>
  <p:hf hdr="0" dt="0"/>
  <p:txStyles>
    <p:titleStyle>
      <a:lvl1pPr algn="l" defTabSz="913526" rtl="0" eaLnBrk="1" fontAlgn="base" hangingPunct="1">
        <a:spcBef>
          <a:spcPct val="0"/>
        </a:spcBef>
        <a:spcAft>
          <a:spcPct val="0"/>
        </a:spcAft>
        <a:tabLst>
          <a:tab pos="275353" algn="l"/>
        </a:tabLst>
        <a:defRPr sz="1800" b="1" baseline="0">
          <a:solidFill>
            <a:schemeClr val="tx1"/>
          </a:solidFill>
          <a:latin typeface="+mj-lt"/>
          <a:ea typeface="+mj-ea"/>
          <a:cs typeface="+mj-cs"/>
        </a:defRPr>
      </a:lvl1pPr>
      <a:lvl2pPr algn="l" defTabSz="913526" rtl="0" eaLnBrk="1" fontAlgn="base" hangingPunct="1">
        <a:spcBef>
          <a:spcPct val="0"/>
        </a:spcBef>
        <a:spcAft>
          <a:spcPct val="0"/>
        </a:spcAft>
        <a:defRPr sz="1900" b="1">
          <a:solidFill>
            <a:schemeClr val="tx2"/>
          </a:solidFill>
          <a:latin typeface="Arial" charset="0"/>
        </a:defRPr>
      </a:lvl2pPr>
      <a:lvl3pPr algn="l" defTabSz="913526" rtl="0" eaLnBrk="1" fontAlgn="base" hangingPunct="1">
        <a:spcBef>
          <a:spcPct val="0"/>
        </a:spcBef>
        <a:spcAft>
          <a:spcPct val="0"/>
        </a:spcAft>
        <a:defRPr sz="1900" b="1">
          <a:solidFill>
            <a:schemeClr val="tx2"/>
          </a:solidFill>
          <a:latin typeface="Arial" charset="0"/>
        </a:defRPr>
      </a:lvl3pPr>
      <a:lvl4pPr algn="l" defTabSz="913526" rtl="0" eaLnBrk="1" fontAlgn="base" hangingPunct="1">
        <a:spcBef>
          <a:spcPct val="0"/>
        </a:spcBef>
        <a:spcAft>
          <a:spcPct val="0"/>
        </a:spcAft>
        <a:defRPr sz="1900" b="1">
          <a:solidFill>
            <a:schemeClr val="tx2"/>
          </a:solidFill>
          <a:latin typeface="Arial" charset="0"/>
        </a:defRPr>
      </a:lvl4pPr>
      <a:lvl5pPr algn="l" defTabSz="913526" rtl="0" eaLnBrk="1" fontAlgn="base" hangingPunct="1">
        <a:spcBef>
          <a:spcPct val="0"/>
        </a:spcBef>
        <a:spcAft>
          <a:spcPct val="0"/>
        </a:spcAft>
        <a:defRPr sz="1900" b="1">
          <a:solidFill>
            <a:schemeClr val="tx2"/>
          </a:solidFill>
          <a:latin typeface="Arial" charset="0"/>
        </a:defRPr>
      </a:lvl5pPr>
      <a:lvl6pPr marL="466481" algn="l" defTabSz="913526" rtl="0" eaLnBrk="1" fontAlgn="base" hangingPunct="1">
        <a:spcBef>
          <a:spcPct val="0"/>
        </a:spcBef>
        <a:spcAft>
          <a:spcPct val="0"/>
        </a:spcAft>
        <a:defRPr sz="1900" b="1">
          <a:solidFill>
            <a:schemeClr val="tx2"/>
          </a:solidFill>
          <a:latin typeface="Arial" charset="0"/>
        </a:defRPr>
      </a:lvl6pPr>
      <a:lvl7pPr marL="932962" algn="l" defTabSz="913526" rtl="0" eaLnBrk="1" fontAlgn="base" hangingPunct="1">
        <a:spcBef>
          <a:spcPct val="0"/>
        </a:spcBef>
        <a:spcAft>
          <a:spcPct val="0"/>
        </a:spcAft>
        <a:defRPr sz="1900" b="1">
          <a:solidFill>
            <a:schemeClr val="tx2"/>
          </a:solidFill>
          <a:latin typeface="Arial" charset="0"/>
        </a:defRPr>
      </a:lvl7pPr>
      <a:lvl8pPr marL="1399443" algn="l" defTabSz="913526" rtl="0" eaLnBrk="1" fontAlgn="base" hangingPunct="1">
        <a:spcBef>
          <a:spcPct val="0"/>
        </a:spcBef>
        <a:spcAft>
          <a:spcPct val="0"/>
        </a:spcAft>
        <a:defRPr sz="1900" b="1">
          <a:solidFill>
            <a:schemeClr val="tx2"/>
          </a:solidFill>
          <a:latin typeface="Arial" charset="0"/>
        </a:defRPr>
      </a:lvl8pPr>
      <a:lvl9pPr marL="1865925" algn="l" defTabSz="913526" rtl="0" eaLnBrk="1" fontAlgn="base" hangingPunct="1">
        <a:spcBef>
          <a:spcPct val="0"/>
        </a:spcBef>
        <a:spcAft>
          <a:spcPct val="0"/>
        </a:spcAft>
        <a:defRPr sz="1900" b="1">
          <a:solidFill>
            <a:schemeClr val="tx2"/>
          </a:solidFill>
          <a:latin typeface="Arial" charset="0"/>
        </a:defRPr>
      </a:lvl9pPr>
    </p:titleStyle>
    <p:bodyStyle>
      <a:lvl1pPr marL="0" indent="0" algn="l" defTabSz="913526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100000"/>
        <a:defRPr sz="1400" baseline="0">
          <a:solidFill>
            <a:schemeClr val="tx1"/>
          </a:solidFill>
          <a:latin typeface="+mn-lt"/>
          <a:ea typeface="+mn-ea"/>
          <a:cs typeface="+mn-cs"/>
        </a:defRPr>
      </a:lvl1pPr>
      <a:lvl2pPr marL="197607" indent="-195987" algn="l" defTabSz="913526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125000"/>
        <a:buFont typeface="Arial" panose="020B0604020202020204" pitchFamily="34" charset="0"/>
        <a:buChar char="•"/>
        <a:defRPr sz="1400" baseline="0">
          <a:solidFill>
            <a:schemeClr val="tx1"/>
          </a:solidFill>
          <a:latin typeface="+mn-lt"/>
        </a:defRPr>
      </a:lvl2pPr>
      <a:lvl3pPr marL="466481" indent="-267255" algn="l" defTabSz="913526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120000"/>
        <a:buFont typeface="Arial" charset="0"/>
        <a:buChar char="–"/>
        <a:defRPr sz="1400" baseline="0">
          <a:solidFill>
            <a:schemeClr val="tx1"/>
          </a:solidFill>
          <a:latin typeface="+mn-lt"/>
        </a:defRPr>
      </a:lvl3pPr>
      <a:lvl4pPr marL="626835" indent="-158733" algn="l" defTabSz="913526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100000"/>
        <a:buFont typeface="Courier New" panose="02070309020205020404" pitchFamily="49" charset="0"/>
        <a:buChar char="o"/>
        <a:defRPr sz="1400" baseline="0">
          <a:solidFill>
            <a:schemeClr val="tx1"/>
          </a:solidFill>
          <a:latin typeface="+mn-lt"/>
        </a:defRPr>
      </a:lvl4pPr>
      <a:lvl5pPr marL="765029" indent="-132818" algn="l" defTabSz="913526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89000"/>
        <a:buFont typeface="Arial" charset="0"/>
        <a:buChar char="-"/>
        <a:defRPr sz="1400" baseline="0">
          <a:solidFill>
            <a:schemeClr val="tx1"/>
          </a:solidFill>
          <a:latin typeface="+mn-lt"/>
        </a:defRPr>
      </a:lvl5pPr>
      <a:lvl6pPr marL="765029" indent="-132818" algn="l" defTabSz="913526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89000"/>
        <a:buFont typeface="Arial" charset="0"/>
        <a:buChar char="-"/>
        <a:defRPr sz="1600" baseline="0">
          <a:solidFill>
            <a:schemeClr val="tx1"/>
          </a:solidFill>
          <a:latin typeface="+mn-lt"/>
        </a:defRPr>
      </a:lvl6pPr>
      <a:lvl7pPr marL="765029" indent="-132818" algn="l" defTabSz="913526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89000"/>
        <a:buFont typeface="Arial" charset="0"/>
        <a:buChar char="-"/>
        <a:defRPr sz="1600" baseline="0">
          <a:solidFill>
            <a:schemeClr val="tx1"/>
          </a:solidFill>
          <a:latin typeface="+mn-lt"/>
        </a:defRPr>
      </a:lvl7pPr>
      <a:lvl8pPr marL="765029" indent="-132818" algn="l" defTabSz="913526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89000"/>
        <a:buFont typeface="Arial" charset="0"/>
        <a:buChar char="-"/>
        <a:defRPr sz="1600" baseline="0">
          <a:solidFill>
            <a:schemeClr val="tx1"/>
          </a:solidFill>
          <a:latin typeface="+mn-lt"/>
        </a:defRPr>
      </a:lvl8pPr>
      <a:lvl9pPr marL="765029" indent="-132818" algn="l" defTabSz="913526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89000"/>
        <a:buFont typeface="Arial" charset="0"/>
        <a:buChar char="-"/>
        <a:defRPr sz="1600" baseline="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3296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66481" algn="l" defTabSz="93296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32962" algn="l" defTabSz="93296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99443" algn="l" defTabSz="93296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65925" algn="l" defTabSz="93296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332406" algn="l" defTabSz="93296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98887" algn="l" defTabSz="93296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65368" algn="l" defTabSz="93296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731849" algn="l" defTabSz="93296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="" xmlns:p15="http://schemas.microsoft.com/office/powerpoint/2012/main"/>
    </p:ext>
  </p:extLst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>
            <p:extLst>
              <p:ext uri="{D42A27DB-BD31-4B8C-83A1-F6EECF244321}">
                <p14:modId xmlns="" xmlns:p14="http://schemas.microsoft.com/office/powerpoint/2010/main" val="93300908"/>
              </p:ext>
            </p:extLst>
          </p:nvPr>
        </p:nvGraphicFramePr>
        <p:xfrm>
          <a:off x="2" y="0"/>
          <a:ext cx="175483" cy="161974"/>
        </p:xfrm>
        <a:graphic>
          <a:graphicData uri="http://schemas.openxmlformats.org/presentationml/2006/ole">
            <p:oleObj spid="_x0000_s21577" name="think-cell Slide" r:id="rId36" imgW="360" imgH="360" progId="">
              <p:embed/>
            </p:oleObj>
          </a:graphicData>
        </a:graphic>
      </p:graphicFrame>
      <p:sp>
        <p:nvSpPr>
          <p:cNvPr id="6" name="Rectangle 5" hidden="1"/>
          <p:cNvSpPr/>
          <p:nvPr>
            <p:custDataLst>
              <p:tags r:id="rId8"/>
            </p:custDataLst>
          </p:nvPr>
        </p:nvSpPr>
        <p:spPr bwMode="auto">
          <a:xfrm>
            <a:off x="2" y="0"/>
            <a:ext cx="175483" cy="161974"/>
          </a:xfrm>
          <a:prstGeom prst="rect">
            <a:avLst/>
          </a:prstGeom>
          <a:solidFill>
            <a:schemeClr val="bg2"/>
          </a:solidFill>
          <a:ln w="9525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algn="ctr" eaLnBrk="1" hangingPunct="1"/>
            <a:endParaRPr lang="en-US" sz="2000" dirty="0">
              <a:solidFill>
                <a:srgbClr val="000000"/>
              </a:solidFill>
              <a:sym typeface="Arial" panose="020B0604020202020204" pitchFamily="34" charset="0"/>
            </a:endParaRPr>
          </a:p>
        </p:txBody>
      </p:sp>
      <p:sp>
        <p:nvSpPr>
          <p:cNvPr id="1034" name="Working Draft" hidden="1"/>
          <p:cNvSpPr txBox="1">
            <a:spLocks noChangeArrowheads="1"/>
          </p:cNvSpPr>
          <p:nvPr/>
        </p:nvSpPr>
        <p:spPr bwMode="gray">
          <a:xfrm rot="5400000">
            <a:off x="8805299" y="1980988"/>
            <a:ext cx="2047035" cy="923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en-US" sz="600">
                <a:solidFill>
                  <a:srgbClr val="808080"/>
                </a:solidFill>
                <a:latin typeface="Arial"/>
                <a:cs typeface="+mn-cs"/>
              </a:rPr>
              <a:t>Last Modified 07.08.2019 11:23 Russia TZ 2 Standard Time</a:t>
            </a:r>
            <a:endParaRPr lang="ru-RU" dirty="0">
              <a:solidFill>
                <a:srgbClr val="808080"/>
              </a:solidFill>
              <a:latin typeface="Arial"/>
              <a:cs typeface="+mn-cs"/>
            </a:endParaRPr>
          </a:p>
        </p:txBody>
      </p:sp>
      <p:sp>
        <p:nvSpPr>
          <p:cNvPr id="1035" name="Printed" hidden="1"/>
          <p:cNvSpPr txBox="1">
            <a:spLocks noChangeArrowheads="1"/>
          </p:cNvSpPr>
          <p:nvPr/>
        </p:nvSpPr>
        <p:spPr bwMode="gray">
          <a:xfrm rot="5400000">
            <a:off x="8934340" y="4198976"/>
            <a:ext cx="1788951" cy="923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en-US" sz="600">
                <a:solidFill>
                  <a:srgbClr val="808080"/>
                </a:solidFill>
                <a:latin typeface="Arial"/>
                <a:cs typeface="+mn-cs"/>
              </a:rPr>
              <a:t>Printed 01.08.2019 1:19 Russia TZ 2 Standard Time</a:t>
            </a:r>
            <a:endParaRPr lang="ru-RU" dirty="0">
              <a:solidFill>
                <a:srgbClr val="808080"/>
              </a:solidFill>
              <a:latin typeface="Arial"/>
              <a:cs typeface="+mn-cs"/>
            </a:endParaRPr>
          </a:p>
        </p:txBody>
      </p:sp>
      <p:sp>
        <p:nvSpPr>
          <p:cNvPr id="19" name="Title Placeholder 2"/>
          <p:cNvSpPr>
            <a:spLocks noGrp="1" noChangeArrowheads="1"/>
          </p:cNvSpPr>
          <p:nvPr>
            <p:ph type="title"/>
          </p:nvPr>
        </p:nvSpPr>
        <p:spPr bwMode="gray">
          <a:xfrm>
            <a:off x="131621" y="234865"/>
            <a:ext cx="9526956" cy="3140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lvl="0" latinLnBrk="0"/>
            <a:r>
              <a:rPr lang="en-US" dirty="0"/>
              <a:t>Click to edit Master title style</a:t>
            </a:r>
            <a:endParaRPr lang="ru-RU" noProof="0" dirty="0"/>
          </a:p>
        </p:txBody>
      </p:sp>
      <p:sp>
        <p:nvSpPr>
          <p:cNvPr id="10" name="1. On-page tracker" hidden="1"/>
          <p:cNvSpPr>
            <a:spLocks noChangeArrowheads="1"/>
          </p:cNvSpPr>
          <p:nvPr/>
        </p:nvSpPr>
        <p:spPr bwMode="gray">
          <a:xfrm>
            <a:off x="131624" y="77354"/>
            <a:ext cx="490519" cy="1231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/>
          <a:p>
            <a:pPr eaLnBrk="1" hangingPunct="1"/>
            <a:r>
              <a:rPr lang="ru-RU" sz="800" cap="all" dirty="0">
                <a:solidFill>
                  <a:srgbClr val="808080"/>
                </a:solidFill>
                <a:latin typeface="Arial"/>
                <a:cs typeface="+mn-cs"/>
              </a:rPr>
              <a:t>Tracker</a:t>
            </a:r>
          </a:p>
        </p:txBody>
      </p:sp>
      <p:sp>
        <p:nvSpPr>
          <p:cNvPr id="11" name="3. Unit of measure" hidden="1"/>
          <p:cNvSpPr txBox="1">
            <a:spLocks noChangeArrowheads="1"/>
          </p:cNvSpPr>
          <p:nvPr/>
        </p:nvSpPr>
        <p:spPr bwMode="gray">
          <a:xfrm>
            <a:off x="131621" y="566137"/>
            <a:ext cx="9526956" cy="2512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0">
            <a:spAutoFit/>
          </a:bodyPr>
          <a:lstStyle>
            <a:lvl1pPr defTabSz="895350">
              <a:defRPr sz="2400">
                <a:solidFill>
                  <a:schemeClr val="tx1"/>
                </a:solidFill>
                <a:latin typeface="Arial" charset="0"/>
              </a:defRPr>
            </a:lvl1pPr>
            <a:lvl2pPr marL="447675" defTabSz="8953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895350" defTabSz="89535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344613" defTabSz="895350">
              <a:defRPr sz="2400">
                <a:solidFill>
                  <a:schemeClr val="tx1"/>
                </a:solidFill>
                <a:latin typeface="Arial" charset="0"/>
              </a:defRPr>
            </a:lvl4pPr>
            <a:lvl5pPr marL="1792288" defTabSz="89535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2494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7066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1638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6210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ru-RU" sz="1600" dirty="0">
                <a:solidFill>
                  <a:srgbClr val="808080"/>
                </a:solidFill>
                <a:latin typeface="Arial"/>
                <a:cs typeface="+mn-cs"/>
              </a:rPr>
              <a:t>Unit of measure</a:t>
            </a:r>
          </a:p>
        </p:txBody>
      </p:sp>
      <p:sp>
        <p:nvSpPr>
          <p:cNvPr id="13" name="4. Footnote" hidden="1"/>
          <p:cNvSpPr txBox="1">
            <a:spLocks noChangeArrowheads="1"/>
          </p:cNvSpPr>
          <p:nvPr/>
        </p:nvSpPr>
        <p:spPr bwMode="gray">
          <a:xfrm>
            <a:off x="131621" y="6434031"/>
            <a:ext cx="9526956" cy="1263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b">
            <a:spAutoFit/>
          </a:bodyPr>
          <a:lstStyle>
            <a:lvl1pPr marL="104775" indent="-104775" defTabSz="895350">
              <a:defRPr sz="2400">
                <a:solidFill>
                  <a:schemeClr val="tx1"/>
                </a:solidFill>
                <a:latin typeface="Arial" charset="0"/>
              </a:defRPr>
            </a:lvl1pPr>
            <a:lvl2pPr marL="1031875" defTabSz="8953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217613" defTabSz="89535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404938" defTabSz="895350">
              <a:defRPr sz="2400">
                <a:solidFill>
                  <a:schemeClr val="tx1"/>
                </a:solidFill>
                <a:latin typeface="Arial" charset="0"/>
              </a:defRPr>
            </a:lvl4pPr>
            <a:lvl5pPr marL="1792288" defTabSz="89535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2494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7066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1638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6210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ru-RU" sz="800" dirty="0">
                <a:solidFill>
                  <a:srgbClr val="808080"/>
                </a:solidFill>
                <a:latin typeface="Arial"/>
                <a:cs typeface="+mn-cs"/>
              </a:rPr>
              <a:t>1 Footnote</a:t>
            </a:r>
          </a:p>
        </p:txBody>
      </p:sp>
      <p:sp>
        <p:nvSpPr>
          <p:cNvPr id="14" name="5. Source" hidden="1"/>
          <p:cNvSpPr>
            <a:spLocks noChangeArrowheads="1"/>
          </p:cNvSpPr>
          <p:nvPr/>
        </p:nvSpPr>
        <p:spPr bwMode="gray">
          <a:xfrm>
            <a:off x="131613" y="6639740"/>
            <a:ext cx="7958901" cy="1263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b">
            <a:spAutoFit/>
          </a:bodyPr>
          <a:lstStyle/>
          <a:p>
            <a:pPr marL="609600" indent="-609600" defTabSz="895350" eaLnBrk="1" hangingPunct="1">
              <a:tabLst>
                <a:tab pos="630238" algn="l"/>
              </a:tabLst>
            </a:pPr>
            <a:r>
              <a:rPr lang="ru-RU" sz="800" dirty="0">
                <a:solidFill>
                  <a:srgbClr val="808080"/>
                </a:solidFill>
                <a:latin typeface="Arial"/>
                <a:cs typeface="+mn-cs"/>
              </a:rPr>
              <a:t>ИСТОЧНИК: источник</a:t>
            </a:r>
          </a:p>
        </p:txBody>
      </p:sp>
      <p:sp>
        <p:nvSpPr>
          <p:cNvPr id="3" name="Text Placeholder 2"/>
          <p:cNvSpPr>
            <a:spLocks noGrp="1"/>
          </p:cNvSpPr>
          <p:nvPr userDrawn="1">
            <p:ph type="body" idx="1"/>
          </p:nvPr>
        </p:nvSpPr>
        <p:spPr bwMode="gray">
          <a:xfrm>
            <a:off x="1605669" y="1991016"/>
            <a:ext cx="4755582" cy="1077218"/>
          </a:xfrm>
          <a:prstGeom prst="rect">
            <a:avLst/>
          </a:prstGeom>
        </p:spPr>
        <p:txBody>
          <a:bodyPr vert="horz" lIns="0" tIns="0" rIns="0" bIns="0" rtlCol="0">
            <a:spAutoFit/>
          </a:bodyPr>
          <a:lstStyle/>
          <a:p>
            <a:pPr lvl="0" latinLnBrk="0"/>
            <a:r>
              <a:rPr lang="en-US"/>
              <a:t>Edit Master text styles</a:t>
            </a:r>
          </a:p>
          <a:p>
            <a:pPr lvl="1" latinLnBrk="0"/>
            <a:r>
              <a:rPr lang="en-US"/>
              <a:t>Second level</a:t>
            </a:r>
          </a:p>
          <a:p>
            <a:pPr lvl="2" latinLnBrk="0"/>
            <a:r>
              <a:rPr lang="en-US"/>
              <a:t>Third level</a:t>
            </a:r>
          </a:p>
          <a:p>
            <a:pPr lvl="3" latinLnBrk="0"/>
            <a:r>
              <a:rPr lang="en-US"/>
              <a:t>Fourth level</a:t>
            </a:r>
          </a:p>
          <a:p>
            <a:pPr lvl="4" latinLnBrk="0"/>
            <a:r>
              <a:rPr lang="en-US"/>
              <a:t>Fifth level</a:t>
            </a:r>
            <a:endParaRPr lang="ru-RU" dirty="0"/>
          </a:p>
        </p:txBody>
      </p:sp>
      <p:grpSp>
        <p:nvGrpSpPr>
          <p:cNvPr id="15" name="ACET" hidden="1"/>
          <p:cNvGrpSpPr>
            <a:grpSpLocks/>
          </p:cNvGrpSpPr>
          <p:nvPr userDrawn="1"/>
        </p:nvGrpSpPr>
        <p:grpSpPr bwMode="gray">
          <a:xfrm>
            <a:off x="1605668" y="1283301"/>
            <a:ext cx="4713466" cy="518318"/>
            <a:chOff x="915" y="710"/>
            <a:chExt cx="2686" cy="320"/>
          </a:xfrm>
        </p:grpSpPr>
        <p:cxnSp>
          <p:nvCxnSpPr>
            <p:cNvPr id="16" name="AutoShape 249"/>
            <p:cNvCxnSpPr>
              <a:cxnSpLocks noChangeShapeType="1"/>
              <a:stCxn id="18" idx="4"/>
              <a:endCxn id="18" idx="6"/>
            </p:cNvCxnSpPr>
            <p:nvPr/>
          </p:nvCxnSpPr>
          <p:spPr bwMode="gray">
            <a:xfrm>
              <a:off x="915" y="1030"/>
              <a:ext cx="2686" cy="0"/>
            </a:xfrm>
            <a:prstGeom prst="straightConnector1">
              <a:avLst/>
            </a:prstGeom>
            <a:noFill/>
            <a:ln w="9525">
              <a:solidFill>
                <a:schemeClr val="accent6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18" name="AutoShape 250"/>
            <p:cNvSpPr>
              <a:spLocks noChangeArrowheads="1"/>
            </p:cNvSpPr>
            <p:nvPr/>
          </p:nvSpPr>
          <p:spPr bwMode="gray">
            <a:xfrm>
              <a:off x="915" y="710"/>
              <a:ext cx="2686" cy="320"/>
            </a:xfrm>
            <a:prstGeom prst="leftRightArrow">
              <a:avLst>
                <a:gd name="adj1" fmla="val 100000"/>
                <a:gd name="adj2" fmla="val 0"/>
              </a:avLst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18288" anchor="b">
              <a:spAutoFit/>
            </a:bodyPr>
            <a:lstStyle/>
            <a:p>
              <a:pPr eaLnBrk="1" hangingPunct="1"/>
              <a:r>
                <a:rPr lang="ru-RU" sz="1600" b="1" dirty="0">
                  <a:solidFill>
                    <a:srgbClr val="000000"/>
                  </a:solidFill>
                  <a:latin typeface="Arial"/>
                  <a:cs typeface="+mn-cs"/>
                </a:rPr>
                <a:t>Название документа</a:t>
              </a:r>
            </a:p>
            <a:p>
              <a:pPr eaLnBrk="1" hangingPunct="1"/>
              <a:r>
                <a:rPr lang="ru-RU" sz="1600" dirty="0">
                  <a:solidFill>
                    <a:srgbClr val="808080"/>
                  </a:solidFill>
                  <a:latin typeface="Arial"/>
                  <a:cs typeface="+mn-cs"/>
                </a:rPr>
                <a:t>Unit of measure</a:t>
              </a:r>
            </a:p>
          </p:txBody>
        </p:sp>
      </p:grpSp>
      <p:grpSp>
        <p:nvGrpSpPr>
          <p:cNvPr id="17" name="Sticker" hidden="1"/>
          <p:cNvGrpSpPr/>
          <p:nvPr userDrawn="1"/>
        </p:nvGrpSpPr>
        <p:grpSpPr bwMode="gray">
          <a:xfrm>
            <a:off x="9184985" y="291606"/>
            <a:ext cx="473334" cy="150811"/>
            <a:chOff x="8312578" y="285750"/>
            <a:chExt cx="428197" cy="147809"/>
          </a:xfrm>
        </p:grpSpPr>
        <p:sp>
          <p:nvSpPr>
            <p:cNvPr id="20" name="StickerRectangle"/>
            <p:cNvSpPr>
              <a:spLocks noChangeArrowheads="1"/>
            </p:cNvSpPr>
            <p:nvPr/>
          </p:nvSpPr>
          <p:spPr bwMode="gray">
            <a:xfrm>
              <a:off x="8312578" y="285750"/>
              <a:ext cx="428197" cy="147809"/>
            </a:xfrm>
            <a:prstGeom prst="leftRightArrow">
              <a:avLst>
                <a:gd name="adj1" fmla="val 100000"/>
                <a:gd name="adj2" fmla="val 0"/>
              </a:avLst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27432" tIns="0" rIns="0" bIns="27432">
              <a:spAutoFit/>
            </a:bodyPr>
            <a:lstStyle/>
            <a:p>
              <a:pPr algn="r" defTabSz="895350" eaLnBrk="1" hangingPunct="1">
                <a:buClr>
                  <a:srgbClr val="002960"/>
                </a:buClr>
              </a:pPr>
              <a:r>
                <a:rPr lang="ru-RU" sz="800" dirty="0">
                  <a:solidFill>
                    <a:srgbClr val="808080"/>
                  </a:solidFill>
                  <a:latin typeface="Arial"/>
                  <a:cs typeface="+mn-cs"/>
                </a:rPr>
                <a:t>STICKER</a:t>
              </a:r>
            </a:p>
          </p:txBody>
        </p:sp>
        <p:cxnSp>
          <p:nvCxnSpPr>
            <p:cNvPr id="21" name="AutoShape 31"/>
            <p:cNvCxnSpPr>
              <a:cxnSpLocks noChangeShapeType="1"/>
              <a:stCxn id="20" idx="2"/>
              <a:endCxn id="20" idx="4"/>
            </p:cNvCxnSpPr>
            <p:nvPr/>
          </p:nvCxnSpPr>
          <p:spPr bwMode="gray">
            <a:xfrm>
              <a:off x="8312578" y="285750"/>
              <a:ext cx="0" cy="147809"/>
            </a:xfrm>
            <a:prstGeom prst="straightConnector1">
              <a:avLst/>
            </a:prstGeom>
            <a:noFill/>
            <a:ln w="9525">
              <a:solidFill>
                <a:schemeClr val="accent6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2" name="AutoShape 32"/>
            <p:cNvCxnSpPr>
              <a:cxnSpLocks noChangeShapeType="1"/>
              <a:stCxn id="20" idx="4"/>
              <a:endCxn id="20" idx="6"/>
            </p:cNvCxnSpPr>
            <p:nvPr/>
          </p:nvCxnSpPr>
          <p:spPr bwMode="gray">
            <a:xfrm>
              <a:off x="8312578" y="433559"/>
              <a:ext cx="428197" cy="0"/>
            </a:xfrm>
            <a:prstGeom prst="straightConnector1">
              <a:avLst/>
            </a:prstGeom>
            <a:noFill/>
            <a:ln w="25400">
              <a:solidFill>
                <a:schemeClr val="accent6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</p:grpSp>
      <p:sp>
        <p:nvSpPr>
          <p:cNvPr id="24" name="SlideBottomBar" hidden="1"/>
          <p:cNvSpPr/>
          <p:nvPr userDrawn="1"/>
        </p:nvSpPr>
        <p:spPr>
          <a:xfrm>
            <a:off x="9405874" y="6455860"/>
            <a:ext cx="50538" cy="12634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hangingPunct="1"/>
            <a:endParaRPr lang="ru-RU" sz="1600" dirty="0">
              <a:solidFill>
                <a:srgbClr val="000000"/>
              </a:solidFill>
            </a:endParaRPr>
          </a:p>
        </p:txBody>
      </p:sp>
      <p:sp>
        <p:nvSpPr>
          <p:cNvPr id="23" name="doc id" hidden="1"/>
          <p:cNvSpPr>
            <a:spLocks noChangeArrowheads="1"/>
          </p:cNvSpPr>
          <p:nvPr userDrawn="1"/>
        </p:nvSpPr>
        <p:spPr bwMode="auto">
          <a:xfrm>
            <a:off x="8933826" y="51834"/>
            <a:ext cx="726499" cy="1247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/>
          <a:lstStyle/>
          <a:p>
            <a:pPr algn="r" defTabSz="895350" eaLnBrk="1" hangingPunct="1"/>
            <a:endParaRPr lang="ru-RU" sz="800" dirty="0">
              <a:solidFill>
                <a:srgbClr val="808080"/>
              </a:solidFill>
              <a:latin typeface="Arial"/>
              <a:cs typeface="+mn-cs"/>
            </a:endParaRPr>
          </a:p>
        </p:txBody>
      </p:sp>
      <p:grpSp>
        <p:nvGrpSpPr>
          <p:cNvPr id="59" name="LegendLines" hidden="1"/>
          <p:cNvGrpSpPr/>
          <p:nvPr userDrawn="1"/>
        </p:nvGrpSpPr>
        <p:grpSpPr>
          <a:xfrm>
            <a:off x="8338856" y="277937"/>
            <a:ext cx="1217526" cy="772637"/>
            <a:chOff x="7607284" y="279400"/>
            <a:chExt cx="1101432" cy="757256"/>
          </a:xfrm>
        </p:grpSpPr>
        <p:sp>
          <p:nvSpPr>
            <p:cNvPr id="60" name="LineLegend1"/>
            <p:cNvSpPr>
              <a:spLocks noChangeShapeType="1"/>
            </p:cNvSpPr>
            <p:nvPr/>
          </p:nvSpPr>
          <p:spPr bwMode="gray">
            <a:xfrm>
              <a:off x="7607284" y="387122"/>
              <a:ext cx="457200" cy="0"/>
            </a:xfrm>
            <a:prstGeom prst="line">
              <a:avLst/>
            </a:prstGeom>
            <a:noFill/>
            <a:ln w="28575">
              <a:solidFill>
                <a:schemeClr val="accent3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1" hangingPunct="1"/>
              <a:endParaRPr lang="ru-RU" sz="1600" dirty="0">
                <a:solidFill>
                  <a:srgbClr val="000000"/>
                </a:solidFill>
                <a:latin typeface="Arial"/>
                <a:cs typeface="+mn-cs"/>
              </a:endParaRPr>
            </a:p>
          </p:txBody>
        </p:sp>
        <p:sp>
          <p:nvSpPr>
            <p:cNvPr id="61" name="LineLegend2"/>
            <p:cNvSpPr>
              <a:spLocks noChangeShapeType="1"/>
            </p:cNvSpPr>
            <p:nvPr/>
          </p:nvSpPr>
          <p:spPr bwMode="gray">
            <a:xfrm>
              <a:off x="7607284" y="653822"/>
              <a:ext cx="457200" cy="0"/>
            </a:xfrm>
            <a:prstGeom prst="line">
              <a:avLst/>
            </a:prstGeom>
            <a:noFill/>
            <a:ln w="28575">
              <a:solidFill>
                <a:schemeClr val="accent3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1" hangingPunct="1"/>
              <a:endParaRPr lang="ru-RU" sz="1600" dirty="0">
                <a:solidFill>
                  <a:srgbClr val="000000"/>
                </a:solidFill>
                <a:latin typeface="Arial"/>
                <a:cs typeface="+mn-cs"/>
              </a:endParaRPr>
            </a:p>
          </p:txBody>
        </p:sp>
        <p:sp>
          <p:nvSpPr>
            <p:cNvPr id="62" name="LineLegend3"/>
            <p:cNvSpPr>
              <a:spLocks noChangeShapeType="1"/>
            </p:cNvSpPr>
            <p:nvPr/>
          </p:nvSpPr>
          <p:spPr bwMode="gray">
            <a:xfrm>
              <a:off x="7607284" y="933223"/>
              <a:ext cx="457200" cy="0"/>
            </a:xfrm>
            <a:prstGeom prst="line">
              <a:avLst/>
            </a:prstGeom>
            <a:noFill/>
            <a:ln w="28575">
              <a:solidFill>
                <a:schemeClr val="accent3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1" hangingPunct="1"/>
              <a:endParaRPr lang="ru-RU" sz="1600" dirty="0">
                <a:solidFill>
                  <a:srgbClr val="000000"/>
                </a:solidFill>
                <a:latin typeface="Arial"/>
                <a:cs typeface="+mn-cs"/>
              </a:endParaRPr>
            </a:p>
          </p:txBody>
        </p:sp>
        <p:sp>
          <p:nvSpPr>
            <p:cNvPr id="100" name="Legend1"/>
            <p:cNvSpPr>
              <a:spLocks noChangeArrowheads="1"/>
            </p:cNvSpPr>
            <p:nvPr>
              <p:custDataLst>
                <p:tags r:id="rId33"/>
              </p:custDataLst>
            </p:nvPr>
          </p:nvSpPr>
          <p:spPr bwMode="gray">
            <a:xfrm>
              <a:off x="8169259" y="279400"/>
              <a:ext cx="539457" cy="21115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895350" eaLnBrk="1" hangingPunct="1">
                <a:buClr>
                  <a:srgbClr val="144A1B"/>
                </a:buClr>
              </a:pPr>
              <a:r>
                <a:rPr lang="ru-RU" sz="1400" dirty="0">
                  <a:solidFill>
                    <a:srgbClr val="000000"/>
                  </a:solidFill>
                  <a:latin typeface="Arial"/>
                  <a:cs typeface="+mn-cs"/>
                </a:rPr>
                <a:t>Legend</a:t>
              </a:r>
            </a:p>
          </p:txBody>
        </p:sp>
        <p:sp>
          <p:nvSpPr>
            <p:cNvPr id="101" name="Legend2"/>
            <p:cNvSpPr>
              <a:spLocks noChangeArrowheads="1"/>
            </p:cNvSpPr>
            <p:nvPr>
              <p:custDataLst>
                <p:tags r:id="rId34"/>
              </p:custDataLst>
            </p:nvPr>
          </p:nvSpPr>
          <p:spPr bwMode="gray">
            <a:xfrm>
              <a:off x="8169259" y="546100"/>
              <a:ext cx="539457" cy="21115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895350" eaLnBrk="1" hangingPunct="1">
                <a:buClr>
                  <a:srgbClr val="144A1B"/>
                </a:buClr>
              </a:pPr>
              <a:r>
                <a:rPr lang="ru-RU" sz="1400" dirty="0" err="1">
                  <a:solidFill>
                    <a:srgbClr val="000000"/>
                  </a:solidFill>
                  <a:latin typeface="Arial"/>
                  <a:cs typeface="+mn-cs"/>
                </a:rPr>
                <a:t>Legend</a:t>
              </a:r>
              <a:endParaRPr lang="ru-RU" sz="1400" dirty="0">
                <a:solidFill>
                  <a:srgbClr val="000000"/>
                </a:solidFill>
                <a:latin typeface="Arial"/>
                <a:cs typeface="+mn-cs"/>
              </a:endParaRPr>
            </a:p>
          </p:txBody>
        </p:sp>
        <p:sp>
          <p:nvSpPr>
            <p:cNvPr id="102" name="Legend3"/>
            <p:cNvSpPr>
              <a:spLocks noChangeArrowheads="1"/>
            </p:cNvSpPr>
            <p:nvPr>
              <p:custDataLst>
                <p:tags r:id="rId35"/>
              </p:custDataLst>
            </p:nvPr>
          </p:nvSpPr>
          <p:spPr bwMode="gray">
            <a:xfrm>
              <a:off x="8169259" y="825501"/>
              <a:ext cx="539457" cy="21115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895350" eaLnBrk="1" hangingPunct="1">
                <a:buClr>
                  <a:srgbClr val="144A1B"/>
                </a:buClr>
              </a:pPr>
              <a:r>
                <a:rPr lang="ru-RU" sz="1400" dirty="0">
                  <a:solidFill>
                    <a:srgbClr val="000000"/>
                  </a:solidFill>
                  <a:latin typeface="Arial"/>
                  <a:cs typeface="+mn-cs"/>
                </a:rPr>
                <a:t>Legend</a:t>
              </a:r>
            </a:p>
          </p:txBody>
        </p:sp>
      </p:grpSp>
      <p:grpSp>
        <p:nvGrpSpPr>
          <p:cNvPr id="103" name="LegendBoxes" hidden="1"/>
          <p:cNvGrpSpPr/>
          <p:nvPr userDrawn="1"/>
        </p:nvGrpSpPr>
        <p:grpSpPr>
          <a:xfrm>
            <a:off x="8679118" y="277993"/>
            <a:ext cx="877089" cy="1044754"/>
            <a:chOff x="5894005" y="919828"/>
            <a:chExt cx="793455" cy="1023956"/>
          </a:xfrm>
        </p:grpSpPr>
        <p:sp>
          <p:nvSpPr>
            <p:cNvPr id="104" name="RectangleLegend1"/>
            <p:cNvSpPr>
              <a:spLocks noChangeArrowheads="1"/>
            </p:cNvSpPr>
            <p:nvPr/>
          </p:nvSpPr>
          <p:spPr bwMode="gray">
            <a:xfrm>
              <a:off x="5894005" y="947381"/>
              <a:ext cx="165100" cy="160338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hangingPunct="1"/>
              <a:endParaRPr lang="ru-RU" sz="1600" dirty="0">
                <a:solidFill>
                  <a:srgbClr val="000000"/>
                </a:solidFill>
                <a:latin typeface="Arial"/>
                <a:cs typeface="+mn-cs"/>
              </a:endParaRPr>
            </a:p>
          </p:txBody>
        </p:sp>
        <p:sp>
          <p:nvSpPr>
            <p:cNvPr id="105" name="RectangleLegend2"/>
            <p:cNvSpPr>
              <a:spLocks noChangeArrowheads="1"/>
            </p:cNvSpPr>
            <p:nvPr/>
          </p:nvSpPr>
          <p:spPr bwMode="gray">
            <a:xfrm>
              <a:off x="5894005" y="1217256"/>
              <a:ext cx="165100" cy="160338"/>
            </a:xfrm>
            <a:prstGeom prst="rect">
              <a:avLst/>
            </a:prstGeom>
            <a:solidFill>
              <a:schemeClr val="accent2"/>
            </a:solidFill>
            <a:ln w="9525">
              <a:solidFill>
                <a:schemeClr val="bg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hangingPunct="1"/>
              <a:endParaRPr lang="ru-RU" sz="1600" dirty="0">
                <a:solidFill>
                  <a:srgbClr val="000000"/>
                </a:solidFill>
                <a:latin typeface="Arial"/>
                <a:cs typeface="+mn-cs"/>
              </a:endParaRPr>
            </a:p>
          </p:txBody>
        </p:sp>
        <p:sp>
          <p:nvSpPr>
            <p:cNvPr id="106" name="RectangleLegend3"/>
            <p:cNvSpPr>
              <a:spLocks noChangeArrowheads="1"/>
            </p:cNvSpPr>
            <p:nvPr/>
          </p:nvSpPr>
          <p:spPr bwMode="gray">
            <a:xfrm>
              <a:off x="5894005" y="1488719"/>
              <a:ext cx="165100" cy="160338"/>
            </a:xfrm>
            <a:prstGeom prst="rect">
              <a:avLst/>
            </a:prstGeom>
            <a:solidFill>
              <a:schemeClr val="accent3"/>
            </a:solidFill>
            <a:ln w="9525">
              <a:solidFill>
                <a:schemeClr val="bg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hangingPunct="1"/>
              <a:endParaRPr lang="ru-RU" sz="1600" dirty="0">
                <a:solidFill>
                  <a:srgbClr val="000000"/>
                </a:solidFill>
                <a:latin typeface="Arial"/>
                <a:cs typeface="+mn-cs"/>
              </a:endParaRPr>
            </a:p>
          </p:txBody>
        </p:sp>
        <p:sp>
          <p:nvSpPr>
            <p:cNvPr id="107" name="RectangleLegend4"/>
            <p:cNvSpPr>
              <a:spLocks noChangeArrowheads="1"/>
            </p:cNvSpPr>
            <p:nvPr/>
          </p:nvSpPr>
          <p:spPr bwMode="gray">
            <a:xfrm>
              <a:off x="5894005" y="1760182"/>
              <a:ext cx="165100" cy="160338"/>
            </a:xfrm>
            <a:prstGeom prst="rect">
              <a:avLst/>
            </a:prstGeom>
            <a:solidFill>
              <a:schemeClr val="accent4"/>
            </a:solidFill>
            <a:ln w="9525">
              <a:solidFill>
                <a:schemeClr val="bg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hangingPunct="1"/>
              <a:endParaRPr lang="ru-RU" sz="1600" dirty="0">
                <a:solidFill>
                  <a:srgbClr val="000000"/>
                </a:solidFill>
                <a:latin typeface="Arial"/>
                <a:cs typeface="+mn-cs"/>
              </a:endParaRPr>
            </a:p>
          </p:txBody>
        </p:sp>
        <p:sp>
          <p:nvSpPr>
            <p:cNvPr id="108" name="Legend1"/>
            <p:cNvSpPr>
              <a:spLocks noChangeArrowheads="1"/>
            </p:cNvSpPr>
            <p:nvPr>
              <p:custDataLst>
                <p:tags r:id="rId29"/>
              </p:custDataLst>
            </p:nvPr>
          </p:nvSpPr>
          <p:spPr bwMode="gray">
            <a:xfrm>
              <a:off x="6148005" y="919828"/>
              <a:ext cx="539455" cy="21115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895350" eaLnBrk="1" hangingPunct="1">
                <a:buClr>
                  <a:srgbClr val="144A1B"/>
                </a:buClr>
              </a:pPr>
              <a:r>
                <a:rPr lang="ru-RU" sz="1400" dirty="0">
                  <a:solidFill>
                    <a:srgbClr val="000000"/>
                  </a:solidFill>
                  <a:latin typeface="Arial"/>
                  <a:cs typeface="+mn-cs"/>
                </a:rPr>
                <a:t>Legend</a:t>
              </a:r>
            </a:p>
          </p:txBody>
        </p:sp>
        <p:sp>
          <p:nvSpPr>
            <p:cNvPr id="109" name="Legend2"/>
            <p:cNvSpPr>
              <a:spLocks noChangeArrowheads="1"/>
            </p:cNvSpPr>
            <p:nvPr>
              <p:custDataLst>
                <p:tags r:id="rId30"/>
              </p:custDataLst>
            </p:nvPr>
          </p:nvSpPr>
          <p:spPr bwMode="gray">
            <a:xfrm>
              <a:off x="6148005" y="1189703"/>
              <a:ext cx="539455" cy="21115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895350" eaLnBrk="1" hangingPunct="1">
                <a:buClr>
                  <a:srgbClr val="144A1B"/>
                </a:buClr>
              </a:pPr>
              <a:r>
                <a:rPr lang="ru-RU" sz="1400" dirty="0">
                  <a:solidFill>
                    <a:srgbClr val="000000"/>
                  </a:solidFill>
                  <a:latin typeface="Arial"/>
                  <a:cs typeface="+mn-cs"/>
                </a:rPr>
                <a:t>Legend</a:t>
              </a:r>
            </a:p>
          </p:txBody>
        </p:sp>
        <p:sp>
          <p:nvSpPr>
            <p:cNvPr id="110" name="Legend3"/>
            <p:cNvSpPr>
              <a:spLocks noChangeArrowheads="1"/>
            </p:cNvSpPr>
            <p:nvPr>
              <p:custDataLst>
                <p:tags r:id="rId31"/>
              </p:custDataLst>
            </p:nvPr>
          </p:nvSpPr>
          <p:spPr bwMode="gray">
            <a:xfrm>
              <a:off x="6148005" y="1461166"/>
              <a:ext cx="539455" cy="21115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895350" eaLnBrk="1" hangingPunct="1">
                <a:buClr>
                  <a:srgbClr val="144A1B"/>
                </a:buClr>
              </a:pPr>
              <a:r>
                <a:rPr lang="ru-RU" sz="1400" dirty="0">
                  <a:solidFill>
                    <a:srgbClr val="000000"/>
                  </a:solidFill>
                  <a:latin typeface="Arial"/>
                  <a:cs typeface="+mn-cs"/>
                </a:rPr>
                <a:t>Legend</a:t>
              </a:r>
            </a:p>
          </p:txBody>
        </p:sp>
        <p:sp>
          <p:nvSpPr>
            <p:cNvPr id="111" name="Legend4"/>
            <p:cNvSpPr>
              <a:spLocks noChangeArrowheads="1"/>
            </p:cNvSpPr>
            <p:nvPr>
              <p:custDataLst>
                <p:tags r:id="rId32"/>
              </p:custDataLst>
            </p:nvPr>
          </p:nvSpPr>
          <p:spPr bwMode="gray">
            <a:xfrm>
              <a:off x="6148005" y="1732629"/>
              <a:ext cx="539455" cy="21115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895350" eaLnBrk="1" hangingPunct="1">
                <a:buClr>
                  <a:srgbClr val="144A1B"/>
                </a:buClr>
              </a:pPr>
              <a:r>
                <a:rPr lang="ru-RU" sz="1400" dirty="0">
                  <a:solidFill>
                    <a:srgbClr val="000000"/>
                  </a:solidFill>
                  <a:latin typeface="Arial"/>
                  <a:cs typeface="+mn-cs"/>
                </a:rPr>
                <a:t>Legend</a:t>
              </a:r>
            </a:p>
          </p:txBody>
        </p:sp>
      </p:grpSp>
      <p:grpSp>
        <p:nvGrpSpPr>
          <p:cNvPr id="112" name="LegendMoons" hidden="1"/>
          <p:cNvGrpSpPr/>
          <p:nvPr userDrawn="1"/>
        </p:nvGrpSpPr>
        <p:grpSpPr>
          <a:xfrm>
            <a:off x="8605572" y="277476"/>
            <a:ext cx="950792" cy="1340748"/>
            <a:chOff x="5894005" y="2695123"/>
            <a:chExt cx="860132" cy="1314057"/>
          </a:xfrm>
        </p:grpSpPr>
        <p:grpSp>
          <p:nvGrpSpPr>
            <p:cNvPr id="113" name="MoonLegend1"/>
            <p:cNvGrpSpPr>
              <a:grpSpLocks noChangeAspect="1"/>
            </p:cNvGrpSpPr>
            <p:nvPr>
              <p:custDataLst>
                <p:tags r:id="rId9"/>
              </p:custDataLst>
            </p:nvPr>
          </p:nvGrpSpPr>
          <p:grpSpPr bwMode="gray">
            <a:xfrm>
              <a:off x="5894005" y="2695123"/>
              <a:ext cx="209550" cy="218282"/>
              <a:chOff x="4533" y="183"/>
              <a:chExt cx="144" cy="150"/>
            </a:xfrm>
          </p:grpSpPr>
          <p:sp>
            <p:nvSpPr>
              <p:cNvPr id="131" name="Oval 130"/>
              <p:cNvSpPr>
                <a:spLocks noChangeAspect="1" noChangeArrowheads="1"/>
              </p:cNvSpPr>
              <p:nvPr>
                <p:custDataLst>
                  <p:tags r:id="rId27"/>
                </p:custDataLst>
              </p:nvPr>
            </p:nvSpPr>
            <p:spPr bwMode="gray">
              <a:xfrm>
                <a:off x="4533" y="189"/>
                <a:ext cx="144" cy="144"/>
              </a:xfrm>
              <a:prstGeom prst="ellipse">
                <a:avLst/>
              </a:prstGeom>
              <a:solidFill>
                <a:schemeClr val="accent1"/>
              </a:solidFill>
              <a:ln w="9525">
                <a:noFill/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1" hangingPunct="1"/>
                <a:endParaRPr lang="ru-RU" sz="1600" dirty="0">
                  <a:solidFill>
                    <a:srgbClr val="000000"/>
                  </a:solidFill>
                  <a:latin typeface="Arial"/>
                  <a:cs typeface="+mn-cs"/>
                </a:endParaRPr>
              </a:p>
            </p:txBody>
          </p:sp>
          <p:sp>
            <p:nvSpPr>
              <p:cNvPr id="132" name="Arc 131" hidden="1"/>
              <p:cNvSpPr>
                <a:spLocks noChangeAspect="1"/>
              </p:cNvSpPr>
              <p:nvPr>
                <p:custDataLst>
                  <p:tags r:id="rId28"/>
                </p:custDataLst>
              </p:nvPr>
            </p:nvSpPr>
            <p:spPr bwMode="gray">
              <a:xfrm>
                <a:off x="4533" y="183"/>
                <a:ext cx="144" cy="144"/>
              </a:xfrm>
              <a:prstGeom prst="arc">
                <a:avLst>
                  <a:gd name="adj1" fmla="val 16200000"/>
                  <a:gd name="adj2" fmla="val 5400000"/>
                </a:avLst>
              </a:prstGeom>
              <a:solidFill>
                <a:schemeClr val="accent4"/>
              </a:solidFill>
              <a:ln w="9525">
                <a:noFill/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1" hangingPunct="1"/>
                <a:endParaRPr lang="ru-RU" sz="1600" dirty="0">
                  <a:solidFill>
                    <a:srgbClr val="000000"/>
                  </a:solidFill>
                  <a:latin typeface="Arial"/>
                  <a:cs typeface="+mn-cs"/>
                </a:endParaRPr>
              </a:p>
            </p:txBody>
          </p:sp>
        </p:grpSp>
        <p:grpSp>
          <p:nvGrpSpPr>
            <p:cNvPr id="114" name="MoonLegend2"/>
            <p:cNvGrpSpPr>
              <a:grpSpLocks noChangeAspect="1"/>
            </p:cNvGrpSpPr>
            <p:nvPr>
              <p:custDataLst>
                <p:tags r:id="rId10"/>
              </p:custDataLst>
            </p:nvPr>
          </p:nvGrpSpPr>
          <p:grpSpPr bwMode="gray">
            <a:xfrm>
              <a:off x="5894005" y="2977103"/>
              <a:ext cx="209550" cy="209551"/>
              <a:chOff x="1694" y="2051"/>
              <a:chExt cx="160" cy="160"/>
            </a:xfrm>
          </p:grpSpPr>
          <p:sp>
            <p:nvSpPr>
              <p:cNvPr id="129" name="Oval 41"/>
              <p:cNvSpPr>
                <a:spLocks noChangeAspect="1" noChangeArrowheads="1"/>
              </p:cNvSpPr>
              <p:nvPr>
                <p:custDataLst>
                  <p:tags r:id="rId25"/>
                </p:custDataLst>
              </p:nvPr>
            </p:nvSpPr>
            <p:spPr bwMode="gray">
              <a:xfrm>
                <a:off x="1694" y="2051"/>
                <a:ext cx="160" cy="160"/>
              </a:xfrm>
              <a:prstGeom prst="ellipse">
                <a:avLst/>
              </a:prstGeom>
              <a:solidFill>
                <a:schemeClr val="accent1"/>
              </a:solidFill>
              <a:ln w="9525">
                <a:noFill/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1" hangingPunct="1"/>
                <a:endParaRPr lang="ru-RU" sz="1600" dirty="0">
                  <a:solidFill>
                    <a:srgbClr val="000000"/>
                  </a:solidFill>
                  <a:latin typeface="Arial"/>
                  <a:cs typeface="+mn-cs"/>
                </a:endParaRPr>
              </a:p>
            </p:txBody>
          </p:sp>
          <p:sp>
            <p:nvSpPr>
              <p:cNvPr id="130" name="Arc 42"/>
              <p:cNvSpPr>
                <a:spLocks noChangeAspect="1"/>
              </p:cNvSpPr>
              <p:nvPr>
                <p:custDataLst>
                  <p:tags r:id="rId26"/>
                </p:custDataLst>
              </p:nvPr>
            </p:nvSpPr>
            <p:spPr bwMode="gray">
              <a:xfrm>
                <a:off x="1694" y="2051"/>
                <a:ext cx="160" cy="160"/>
              </a:xfrm>
              <a:prstGeom prst="arc">
                <a:avLst/>
              </a:prstGeom>
              <a:solidFill>
                <a:schemeClr val="accent4"/>
              </a:solidFill>
              <a:ln w="9525">
                <a:noFill/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1" hangingPunct="1"/>
                <a:endParaRPr lang="ru-RU" sz="1600" dirty="0">
                  <a:solidFill>
                    <a:srgbClr val="000000"/>
                  </a:solidFill>
                  <a:latin typeface="Arial"/>
                  <a:cs typeface="+mn-cs"/>
                </a:endParaRPr>
              </a:p>
            </p:txBody>
          </p:sp>
        </p:grpSp>
        <p:grpSp>
          <p:nvGrpSpPr>
            <p:cNvPr id="115" name="MoonLegend4"/>
            <p:cNvGrpSpPr>
              <a:grpSpLocks noChangeAspect="1"/>
            </p:cNvGrpSpPr>
            <p:nvPr>
              <p:custDataLst>
                <p:tags r:id="rId11"/>
              </p:custDataLst>
            </p:nvPr>
          </p:nvGrpSpPr>
          <p:grpSpPr bwMode="gray">
            <a:xfrm>
              <a:off x="5894005" y="3524395"/>
              <a:ext cx="209550" cy="209551"/>
              <a:chOff x="4495" y="1204"/>
              <a:chExt cx="160" cy="160"/>
            </a:xfrm>
          </p:grpSpPr>
          <p:sp>
            <p:nvSpPr>
              <p:cNvPr id="127" name="Oval 47"/>
              <p:cNvSpPr>
                <a:spLocks noChangeAspect="1" noChangeArrowheads="1"/>
              </p:cNvSpPr>
              <p:nvPr>
                <p:custDataLst>
                  <p:tags r:id="rId23"/>
                </p:custDataLst>
              </p:nvPr>
            </p:nvSpPr>
            <p:spPr bwMode="gray">
              <a:xfrm>
                <a:off x="4495" y="1204"/>
                <a:ext cx="160" cy="160"/>
              </a:xfrm>
              <a:prstGeom prst="ellipse">
                <a:avLst/>
              </a:prstGeom>
              <a:solidFill>
                <a:schemeClr val="accent1"/>
              </a:solidFill>
              <a:ln w="9525">
                <a:noFill/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1" hangingPunct="1"/>
                <a:endParaRPr lang="ru-RU" sz="1600" dirty="0">
                  <a:solidFill>
                    <a:srgbClr val="000000"/>
                  </a:solidFill>
                  <a:latin typeface="Arial"/>
                  <a:cs typeface="+mn-cs"/>
                </a:endParaRPr>
              </a:p>
            </p:txBody>
          </p:sp>
          <p:sp>
            <p:nvSpPr>
              <p:cNvPr id="128" name="Arc 48"/>
              <p:cNvSpPr>
                <a:spLocks noChangeAspect="1"/>
              </p:cNvSpPr>
              <p:nvPr>
                <p:custDataLst>
                  <p:tags r:id="rId24"/>
                </p:custDataLst>
              </p:nvPr>
            </p:nvSpPr>
            <p:spPr bwMode="gray">
              <a:xfrm>
                <a:off x="4495" y="1204"/>
                <a:ext cx="160" cy="160"/>
              </a:xfrm>
              <a:prstGeom prst="arc">
                <a:avLst>
                  <a:gd name="adj1" fmla="val 16200000"/>
                  <a:gd name="adj2" fmla="val 10800000"/>
                </a:avLst>
              </a:prstGeom>
              <a:solidFill>
                <a:schemeClr val="accent4"/>
              </a:solidFill>
              <a:ln w="9525">
                <a:noFill/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1" hangingPunct="1"/>
                <a:endParaRPr lang="ru-RU" sz="1600" dirty="0">
                  <a:solidFill>
                    <a:srgbClr val="000000"/>
                  </a:solidFill>
                  <a:latin typeface="Arial"/>
                  <a:cs typeface="+mn-cs"/>
                </a:endParaRPr>
              </a:p>
            </p:txBody>
          </p:sp>
        </p:grpSp>
        <p:grpSp>
          <p:nvGrpSpPr>
            <p:cNvPr id="116" name="MoonLegend5"/>
            <p:cNvGrpSpPr>
              <a:grpSpLocks noChangeAspect="1"/>
            </p:cNvGrpSpPr>
            <p:nvPr>
              <p:custDataLst>
                <p:tags r:id="rId12"/>
              </p:custDataLst>
            </p:nvPr>
          </p:nvGrpSpPr>
          <p:grpSpPr bwMode="gray">
            <a:xfrm>
              <a:off x="5894005" y="3799629"/>
              <a:ext cx="209550" cy="209551"/>
              <a:chOff x="4495" y="1447"/>
              <a:chExt cx="160" cy="160"/>
            </a:xfrm>
          </p:grpSpPr>
          <p:sp>
            <p:nvSpPr>
              <p:cNvPr id="125" name="Oval 50"/>
              <p:cNvSpPr>
                <a:spLocks noChangeAspect="1" noChangeArrowheads="1"/>
              </p:cNvSpPr>
              <p:nvPr>
                <p:custDataLst>
                  <p:tags r:id="rId21"/>
                </p:custDataLst>
              </p:nvPr>
            </p:nvSpPr>
            <p:spPr bwMode="gray">
              <a:xfrm>
                <a:off x="4495" y="1447"/>
                <a:ext cx="160" cy="160"/>
              </a:xfrm>
              <a:prstGeom prst="ellipse">
                <a:avLst/>
              </a:prstGeom>
              <a:solidFill>
                <a:schemeClr val="accent1"/>
              </a:solidFill>
              <a:ln w="9525">
                <a:noFill/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1" hangingPunct="1"/>
                <a:endParaRPr lang="ru-RU" sz="1600" dirty="0">
                  <a:solidFill>
                    <a:srgbClr val="000000"/>
                  </a:solidFill>
                  <a:latin typeface="Arial"/>
                  <a:cs typeface="+mn-cs"/>
                </a:endParaRPr>
              </a:p>
            </p:txBody>
          </p:sp>
          <p:sp>
            <p:nvSpPr>
              <p:cNvPr id="126" name="Oval 51"/>
              <p:cNvSpPr>
                <a:spLocks noChangeAspect="1" noChangeArrowheads="1"/>
              </p:cNvSpPr>
              <p:nvPr>
                <p:custDataLst>
                  <p:tags r:id="rId22"/>
                </p:custDataLst>
              </p:nvPr>
            </p:nvSpPr>
            <p:spPr bwMode="gray">
              <a:xfrm>
                <a:off x="4495" y="1447"/>
                <a:ext cx="160" cy="160"/>
              </a:xfrm>
              <a:prstGeom prst="arc">
                <a:avLst>
                  <a:gd name="adj1" fmla="val 16200000"/>
                  <a:gd name="adj2" fmla="val 16200000"/>
                </a:avLst>
              </a:prstGeom>
              <a:solidFill>
                <a:schemeClr val="accent4"/>
              </a:solidFill>
              <a:ln w="9525">
                <a:noFill/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1" hangingPunct="1"/>
                <a:endParaRPr lang="ru-RU" sz="1600" dirty="0">
                  <a:solidFill>
                    <a:srgbClr val="000000"/>
                  </a:solidFill>
                  <a:latin typeface="Arial"/>
                  <a:cs typeface="+mn-cs"/>
                </a:endParaRPr>
              </a:p>
            </p:txBody>
          </p:sp>
        </p:grpSp>
        <p:grpSp>
          <p:nvGrpSpPr>
            <p:cNvPr id="117" name="MoonLegend3"/>
            <p:cNvGrpSpPr>
              <a:grpSpLocks noChangeAspect="1"/>
            </p:cNvGrpSpPr>
            <p:nvPr>
              <p:custDataLst>
                <p:tags r:id="rId13"/>
              </p:custDataLst>
            </p:nvPr>
          </p:nvGrpSpPr>
          <p:grpSpPr bwMode="gray">
            <a:xfrm>
              <a:off x="5894005" y="3251543"/>
              <a:ext cx="209550" cy="209551"/>
              <a:chOff x="4495" y="1205"/>
              <a:chExt cx="160" cy="160"/>
            </a:xfrm>
          </p:grpSpPr>
          <p:sp>
            <p:nvSpPr>
              <p:cNvPr id="123" name="Oval 47"/>
              <p:cNvSpPr>
                <a:spLocks noChangeAspect="1" noChangeArrowheads="1"/>
              </p:cNvSpPr>
              <p:nvPr>
                <p:custDataLst>
                  <p:tags r:id="rId19"/>
                </p:custDataLst>
              </p:nvPr>
            </p:nvSpPr>
            <p:spPr bwMode="gray">
              <a:xfrm>
                <a:off x="4495" y="1205"/>
                <a:ext cx="160" cy="160"/>
              </a:xfrm>
              <a:prstGeom prst="ellipse">
                <a:avLst/>
              </a:prstGeom>
              <a:solidFill>
                <a:schemeClr val="accent1"/>
              </a:solidFill>
              <a:ln w="9525">
                <a:noFill/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1" hangingPunct="1"/>
                <a:endParaRPr lang="ru-RU" sz="1600" dirty="0">
                  <a:solidFill>
                    <a:srgbClr val="000000"/>
                  </a:solidFill>
                  <a:latin typeface="Arial"/>
                  <a:cs typeface="+mn-cs"/>
                </a:endParaRPr>
              </a:p>
            </p:txBody>
          </p:sp>
          <p:sp>
            <p:nvSpPr>
              <p:cNvPr id="124" name="Arc 48"/>
              <p:cNvSpPr>
                <a:spLocks noChangeAspect="1"/>
              </p:cNvSpPr>
              <p:nvPr>
                <p:custDataLst>
                  <p:tags r:id="rId20"/>
                </p:custDataLst>
              </p:nvPr>
            </p:nvSpPr>
            <p:spPr bwMode="gray">
              <a:xfrm>
                <a:off x="4495" y="1205"/>
                <a:ext cx="160" cy="160"/>
              </a:xfrm>
              <a:prstGeom prst="arc">
                <a:avLst>
                  <a:gd name="adj1" fmla="val 16200000"/>
                  <a:gd name="adj2" fmla="val 5400000"/>
                </a:avLst>
              </a:prstGeom>
              <a:solidFill>
                <a:schemeClr val="accent4"/>
              </a:solidFill>
              <a:ln w="9525">
                <a:noFill/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1" hangingPunct="1"/>
                <a:endParaRPr lang="ru-RU" sz="1600" dirty="0">
                  <a:solidFill>
                    <a:srgbClr val="000000"/>
                  </a:solidFill>
                  <a:latin typeface="Arial"/>
                  <a:cs typeface="+mn-cs"/>
                </a:endParaRPr>
              </a:p>
            </p:txBody>
          </p:sp>
        </p:grpSp>
        <p:sp>
          <p:nvSpPr>
            <p:cNvPr id="118" name="Legend1"/>
            <p:cNvSpPr>
              <a:spLocks noChangeArrowheads="1"/>
            </p:cNvSpPr>
            <p:nvPr>
              <p:custDataLst>
                <p:tags r:id="rId14"/>
              </p:custDataLst>
            </p:nvPr>
          </p:nvSpPr>
          <p:spPr bwMode="gray">
            <a:xfrm>
              <a:off x="6214680" y="2696542"/>
              <a:ext cx="539457" cy="2111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895350" eaLnBrk="1" hangingPunct="1">
                <a:buClr>
                  <a:srgbClr val="144A1B"/>
                </a:buClr>
              </a:pPr>
              <a:r>
                <a:rPr lang="ru-RU" sz="1400" dirty="0">
                  <a:solidFill>
                    <a:srgbClr val="000000"/>
                  </a:solidFill>
                  <a:latin typeface="Arial"/>
                  <a:cs typeface="+mn-cs"/>
                </a:rPr>
                <a:t>Legend</a:t>
              </a:r>
            </a:p>
          </p:txBody>
        </p:sp>
        <p:sp>
          <p:nvSpPr>
            <p:cNvPr id="119" name="Legend2"/>
            <p:cNvSpPr>
              <a:spLocks noChangeArrowheads="1"/>
            </p:cNvSpPr>
            <p:nvPr>
              <p:custDataLst>
                <p:tags r:id="rId15"/>
              </p:custDataLst>
            </p:nvPr>
          </p:nvSpPr>
          <p:spPr bwMode="gray">
            <a:xfrm>
              <a:off x="6214680" y="2974156"/>
              <a:ext cx="539457" cy="2111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895350" eaLnBrk="1" hangingPunct="1">
                <a:buClr>
                  <a:srgbClr val="144A1B"/>
                </a:buClr>
              </a:pPr>
              <a:r>
                <a:rPr lang="ru-RU" sz="1400">
                  <a:solidFill>
                    <a:srgbClr val="000000"/>
                  </a:solidFill>
                  <a:latin typeface="Arial"/>
                  <a:cs typeface="+mn-cs"/>
                </a:rPr>
                <a:t>Legend</a:t>
              </a:r>
              <a:endParaRPr lang="ru-RU" sz="1400" dirty="0">
                <a:solidFill>
                  <a:srgbClr val="000000"/>
                </a:solidFill>
                <a:latin typeface="Arial"/>
                <a:cs typeface="+mn-cs"/>
              </a:endParaRPr>
            </a:p>
          </p:txBody>
        </p:sp>
        <p:sp>
          <p:nvSpPr>
            <p:cNvPr id="120" name="Legend3"/>
            <p:cNvSpPr>
              <a:spLocks noChangeArrowheads="1"/>
            </p:cNvSpPr>
            <p:nvPr>
              <p:custDataLst>
                <p:tags r:id="rId16"/>
              </p:custDataLst>
            </p:nvPr>
          </p:nvSpPr>
          <p:spPr bwMode="gray">
            <a:xfrm>
              <a:off x="6214680" y="3248596"/>
              <a:ext cx="539457" cy="2111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895350" eaLnBrk="1" hangingPunct="1">
                <a:buClr>
                  <a:srgbClr val="144A1B"/>
                </a:buClr>
              </a:pPr>
              <a:r>
                <a:rPr lang="ru-RU" sz="1400" dirty="0">
                  <a:solidFill>
                    <a:srgbClr val="000000"/>
                  </a:solidFill>
                  <a:latin typeface="Arial"/>
                  <a:cs typeface="+mn-cs"/>
                </a:rPr>
                <a:t>Legend</a:t>
              </a:r>
            </a:p>
          </p:txBody>
        </p:sp>
        <p:sp>
          <p:nvSpPr>
            <p:cNvPr id="121" name="Legend4"/>
            <p:cNvSpPr>
              <a:spLocks noChangeArrowheads="1"/>
            </p:cNvSpPr>
            <p:nvPr>
              <p:custDataLst>
                <p:tags r:id="rId17"/>
              </p:custDataLst>
            </p:nvPr>
          </p:nvSpPr>
          <p:spPr bwMode="gray">
            <a:xfrm>
              <a:off x="6214680" y="3521448"/>
              <a:ext cx="539457" cy="2111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895350" eaLnBrk="1" hangingPunct="1">
                <a:buClr>
                  <a:srgbClr val="144A1B"/>
                </a:buClr>
              </a:pPr>
              <a:r>
                <a:rPr lang="ru-RU" sz="1400" dirty="0">
                  <a:solidFill>
                    <a:srgbClr val="000000"/>
                  </a:solidFill>
                  <a:latin typeface="Arial"/>
                  <a:cs typeface="+mn-cs"/>
                </a:rPr>
                <a:t>Legend</a:t>
              </a:r>
            </a:p>
          </p:txBody>
        </p:sp>
        <p:sp>
          <p:nvSpPr>
            <p:cNvPr id="122" name="Legend5"/>
            <p:cNvSpPr>
              <a:spLocks noChangeArrowheads="1"/>
            </p:cNvSpPr>
            <p:nvPr>
              <p:custDataLst>
                <p:tags r:id="rId18"/>
              </p:custDataLst>
            </p:nvPr>
          </p:nvSpPr>
          <p:spPr bwMode="gray">
            <a:xfrm>
              <a:off x="6214680" y="3796682"/>
              <a:ext cx="539457" cy="2111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895350" eaLnBrk="1" hangingPunct="1">
                <a:buClr>
                  <a:srgbClr val="144A1B"/>
                </a:buClr>
              </a:pPr>
              <a:r>
                <a:rPr lang="ru-RU" sz="1400" dirty="0">
                  <a:solidFill>
                    <a:srgbClr val="000000"/>
                  </a:solidFill>
                  <a:latin typeface="Arial"/>
                  <a:cs typeface="+mn-cs"/>
                </a:rPr>
                <a:t>Legend</a:t>
              </a:r>
            </a:p>
          </p:txBody>
        </p:sp>
      </p:grpSp>
    </p:spTree>
    <p:extLst>
      <p:ext uri="{BB962C8B-B14F-4D97-AF65-F5344CB8AC3E}">
        <p14:creationId xmlns="" xmlns:p14="http://schemas.microsoft.com/office/powerpoint/2010/main" val="5057339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7" r:id="rId1"/>
    <p:sldLayoutId id="2147483828" r:id="rId2"/>
    <p:sldLayoutId id="2147483829" r:id="rId3"/>
    <p:sldLayoutId id="2147483830" r:id="rId4"/>
    <p:sldLayoutId id="2147483831" r:id="rId5"/>
  </p:sldLayoutIdLst>
  <mc:AlternateContent xmlns:mc="http://schemas.openxmlformats.org/markup-compatibility/2006">
    <mc:Choice xmlns="" xmlns:p14="http://schemas.microsoft.com/office/powerpoint/2010/main" Requires="p14">
      <p:transition p14:dur="0"/>
    </mc:Choice>
    <mc:Fallback>
      <p:transition/>
    </mc:Fallback>
  </mc:AlternateContent>
  <p:hf hdr="0" ftr="0" dt="0"/>
  <p:txStyles>
    <p:titleStyle>
      <a:lvl1pPr algn="l" defTabSz="895350" rtl="0" eaLnBrk="1" fontAlgn="base" hangingPunct="1">
        <a:spcBef>
          <a:spcPct val="0"/>
        </a:spcBef>
        <a:spcAft>
          <a:spcPct val="0"/>
        </a:spcAft>
        <a:tabLst>
          <a:tab pos="269875" algn="l"/>
        </a:tabLst>
        <a:defRPr sz="2000" b="0" baseline="0">
          <a:solidFill>
            <a:schemeClr val="tx2"/>
          </a:solidFill>
          <a:latin typeface="+mj-lt"/>
          <a:ea typeface="+mj-ea"/>
          <a:cs typeface="+mj-cs"/>
        </a:defRPr>
      </a:lvl1pPr>
      <a:lvl2pPr algn="l" defTabSz="895350" rtl="0" eaLnBrk="1" fontAlgn="base" hangingPunct="1">
        <a:spcBef>
          <a:spcPct val="0"/>
        </a:spcBef>
        <a:spcAft>
          <a:spcPct val="0"/>
        </a:spcAft>
        <a:defRPr sz="1900" b="1">
          <a:solidFill>
            <a:schemeClr val="tx2"/>
          </a:solidFill>
          <a:latin typeface="Arial" charset="0"/>
        </a:defRPr>
      </a:lvl2pPr>
      <a:lvl3pPr algn="l" defTabSz="895350" rtl="0" eaLnBrk="1" fontAlgn="base" hangingPunct="1">
        <a:spcBef>
          <a:spcPct val="0"/>
        </a:spcBef>
        <a:spcAft>
          <a:spcPct val="0"/>
        </a:spcAft>
        <a:defRPr sz="1900" b="1">
          <a:solidFill>
            <a:schemeClr val="tx2"/>
          </a:solidFill>
          <a:latin typeface="Arial" charset="0"/>
        </a:defRPr>
      </a:lvl3pPr>
      <a:lvl4pPr algn="l" defTabSz="895350" rtl="0" eaLnBrk="1" fontAlgn="base" hangingPunct="1">
        <a:spcBef>
          <a:spcPct val="0"/>
        </a:spcBef>
        <a:spcAft>
          <a:spcPct val="0"/>
        </a:spcAft>
        <a:defRPr sz="1900" b="1">
          <a:solidFill>
            <a:schemeClr val="tx2"/>
          </a:solidFill>
          <a:latin typeface="Arial" charset="0"/>
        </a:defRPr>
      </a:lvl4pPr>
      <a:lvl5pPr algn="l" defTabSz="895350" rtl="0" eaLnBrk="1" fontAlgn="base" hangingPunct="1">
        <a:spcBef>
          <a:spcPct val="0"/>
        </a:spcBef>
        <a:spcAft>
          <a:spcPct val="0"/>
        </a:spcAft>
        <a:defRPr sz="1900" b="1">
          <a:solidFill>
            <a:schemeClr val="tx2"/>
          </a:solidFill>
          <a:latin typeface="Arial" charset="0"/>
        </a:defRPr>
      </a:lvl5pPr>
      <a:lvl6pPr marL="457200" algn="l" defTabSz="895350" rtl="0" eaLnBrk="1" fontAlgn="base" hangingPunct="1">
        <a:spcBef>
          <a:spcPct val="0"/>
        </a:spcBef>
        <a:spcAft>
          <a:spcPct val="0"/>
        </a:spcAft>
        <a:defRPr sz="1900" b="1">
          <a:solidFill>
            <a:schemeClr val="tx2"/>
          </a:solidFill>
          <a:latin typeface="Arial" charset="0"/>
        </a:defRPr>
      </a:lvl6pPr>
      <a:lvl7pPr marL="914400" algn="l" defTabSz="895350" rtl="0" eaLnBrk="1" fontAlgn="base" hangingPunct="1">
        <a:spcBef>
          <a:spcPct val="0"/>
        </a:spcBef>
        <a:spcAft>
          <a:spcPct val="0"/>
        </a:spcAft>
        <a:defRPr sz="1900" b="1">
          <a:solidFill>
            <a:schemeClr val="tx2"/>
          </a:solidFill>
          <a:latin typeface="Arial" charset="0"/>
        </a:defRPr>
      </a:lvl7pPr>
      <a:lvl8pPr marL="1371600" algn="l" defTabSz="895350" rtl="0" eaLnBrk="1" fontAlgn="base" hangingPunct="1">
        <a:spcBef>
          <a:spcPct val="0"/>
        </a:spcBef>
        <a:spcAft>
          <a:spcPct val="0"/>
        </a:spcAft>
        <a:defRPr sz="1900" b="1">
          <a:solidFill>
            <a:schemeClr val="tx2"/>
          </a:solidFill>
          <a:latin typeface="Arial" charset="0"/>
        </a:defRPr>
      </a:lvl8pPr>
      <a:lvl9pPr marL="1828800" algn="l" defTabSz="895350" rtl="0" eaLnBrk="1" fontAlgn="base" hangingPunct="1">
        <a:spcBef>
          <a:spcPct val="0"/>
        </a:spcBef>
        <a:spcAft>
          <a:spcPct val="0"/>
        </a:spcAft>
        <a:defRPr sz="1900" b="1">
          <a:solidFill>
            <a:schemeClr val="tx2"/>
          </a:solidFill>
          <a:latin typeface="Arial" charset="0"/>
        </a:defRPr>
      </a:lvl9pPr>
    </p:titleStyle>
    <p:bodyStyle>
      <a:lvl1pPr marL="0" indent="0" algn="l" defTabSz="895350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100000"/>
        <a:defRPr sz="1400" baseline="0">
          <a:solidFill>
            <a:schemeClr val="tx1"/>
          </a:solidFill>
          <a:latin typeface="+mn-lt"/>
          <a:ea typeface="+mn-ea"/>
          <a:cs typeface="+mn-cs"/>
        </a:defRPr>
      </a:lvl1pPr>
      <a:lvl2pPr marL="193675" indent="-192088" algn="l" defTabSz="895350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125000"/>
        <a:buFont typeface="Arial" charset="0"/>
        <a:buChar char="▪"/>
        <a:defRPr sz="1400" baseline="0">
          <a:solidFill>
            <a:schemeClr val="tx1"/>
          </a:solidFill>
          <a:latin typeface="+mn-lt"/>
        </a:defRPr>
      </a:lvl2pPr>
      <a:lvl3pPr marL="457200" indent="-261938" algn="l" defTabSz="895350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120000"/>
        <a:buFont typeface="Arial" charset="0"/>
        <a:buChar char="–"/>
        <a:defRPr sz="1400" baseline="0">
          <a:solidFill>
            <a:schemeClr val="tx1"/>
          </a:solidFill>
          <a:latin typeface="+mn-lt"/>
        </a:defRPr>
      </a:lvl3pPr>
      <a:lvl4pPr marL="614363" indent="-155575" algn="l" defTabSz="895350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120000"/>
        <a:buFont typeface="Arial" charset="0"/>
        <a:buChar char="▫"/>
        <a:defRPr sz="1400" baseline="0">
          <a:solidFill>
            <a:schemeClr val="tx1"/>
          </a:solidFill>
          <a:latin typeface="+mn-lt"/>
        </a:defRPr>
      </a:lvl4pPr>
      <a:lvl5pPr marL="749808" indent="-130175" algn="l" defTabSz="895350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89000"/>
        <a:buFont typeface="Arial" charset="0"/>
        <a:buChar char="-"/>
        <a:defRPr sz="1400" baseline="0">
          <a:solidFill>
            <a:schemeClr val="tx1"/>
          </a:solidFill>
          <a:latin typeface="+mn-lt"/>
        </a:defRPr>
      </a:lvl5pPr>
      <a:lvl6pPr marL="749808" indent="-130175" algn="l" defTabSz="895350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89000"/>
        <a:buFont typeface="Arial" charset="0"/>
        <a:buChar char="-"/>
        <a:defRPr sz="1600" baseline="0">
          <a:solidFill>
            <a:schemeClr val="tx1"/>
          </a:solidFill>
          <a:latin typeface="+mn-lt"/>
        </a:defRPr>
      </a:lvl6pPr>
      <a:lvl7pPr marL="749808" indent="-130175" algn="l" defTabSz="895350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89000"/>
        <a:buFont typeface="Arial" charset="0"/>
        <a:buChar char="-"/>
        <a:defRPr sz="1600" baseline="0">
          <a:solidFill>
            <a:schemeClr val="tx1"/>
          </a:solidFill>
          <a:latin typeface="+mn-lt"/>
        </a:defRPr>
      </a:lvl7pPr>
      <a:lvl8pPr marL="749808" indent="-130175" algn="l" defTabSz="895350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89000"/>
        <a:buFont typeface="Arial" charset="0"/>
        <a:buChar char="-"/>
        <a:defRPr sz="1600" baseline="0">
          <a:solidFill>
            <a:schemeClr val="tx1"/>
          </a:solidFill>
          <a:latin typeface="+mn-lt"/>
        </a:defRPr>
      </a:lvl8pPr>
      <a:lvl9pPr marL="749808" indent="-130175" algn="l" defTabSz="895350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89000"/>
        <a:buFont typeface="Arial" charset="0"/>
        <a:buChar char="-"/>
        <a:defRPr sz="1600" baseline="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="" xmlns:p15="http://schemas.microsoft.com/office/powerpoint/2012/main"/>
    </p:ext>
  </p:extLst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1038" y="365126"/>
            <a:ext cx="854392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1038" y="1825625"/>
            <a:ext cx="8543925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81038" y="6356351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D3CFF2-F41B-46B5-9AC8-0C4C1F15FF88}" type="datetimeFigureOut">
              <a:rPr lang="ru-RU" smtClean="0"/>
              <a:pPr/>
              <a:t>06.07.2021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281363" y="6356351"/>
            <a:ext cx="33432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996113" y="6356351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044434A-A952-4982-B175-DB20C7B137C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8872545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35" r:id="rId1"/>
    <p:sldLayoutId id="2147483836" r:id="rId2"/>
    <p:sldLayoutId id="2147483837" r:id="rId3"/>
    <p:sldLayoutId id="2147483838" r:id="rId4"/>
    <p:sldLayoutId id="2147483839" r:id="rId5"/>
    <p:sldLayoutId id="2147483840" r:id="rId6"/>
    <p:sldLayoutId id="2147483841" r:id="rId7"/>
    <p:sldLayoutId id="2147483842" r:id="rId8"/>
    <p:sldLayoutId id="2147483843" r:id="rId9"/>
    <p:sldLayoutId id="2147483844" r:id="rId10"/>
    <p:sldLayoutId id="2147483845" r:id="rId11"/>
    <p:sldLayoutId id="2147483846" r:id="rId12"/>
    <p:sldLayoutId id="2147483852" r:id="rId13"/>
  </p:sldLayoutIdLst>
  <p:hf hdr="0" dt="0"/>
  <p:txStyles>
    <p:titleStyle>
      <a:lvl1pPr algn="l" defTabSz="742950" rtl="0" eaLnBrk="1" latinLnBrk="0" hangingPunct="1">
        <a:lnSpc>
          <a:spcPct val="90000"/>
        </a:lnSpc>
        <a:spcBef>
          <a:spcPct val="0"/>
        </a:spcBef>
        <a:buNone/>
        <a:defRPr sz="3575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85738" indent="-185738" algn="l" defTabSz="742950" rtl="0" eaLnBrk="1" latinLnBrk="0" hangingPunct="1">
        <a:lnSpc>
          <a:spcPct val="90000"/>
        </a:lnSpc>
        <a:spcBef>
          <a:spcPts val="813"/>
        </a:spcBef>
        <a:buFont typeface="Arial" panose="020B0604020202020204" pitchFamily="34" charset="0"/>
        <a:buChar char="•"/>
        <a:defRPr sz="2275" kern="1200">
          <a:solidFill>
            <a:schemeClr val="tx1"/>
          </a:solidFill>
          <a:latin typeface="+mn-lt"/>
          <a:ea typeface="+mn-ea"/>
          <a:cs typeface="+mn-cs"/>
        </a:defRPr>
      </a:lvl1pPr>
      <a:lvl2pPr marL="557213" indent="-185738" algn="l" defTabSz="742950" rtl="0" eaLnBrk="1" latinLnBrk="0" hangingPunct="1">
        <a:lnSpc>
          <a:spcPct val="90000"/>
        </a:lnSpc>
        <a:spcBef>
          <a:spcPts val="406"/>
        </a:spcBef>
        <a:buFont typeface="Arial" panose="020B0604020202020204" pitchFamily="34" charset="0"/>
        <a:buChar char="•"/>
        <a:defRPr sz="1950" kern="1200">
          <a:solidFill>
            <a:schemeClr val="tx1"/>
          </a:solidFill>
          <a:latin typeface="+mn-lt"/>
          <a:ea typeface="+mn-ea"/>
          <a:cs typeface="+mn-cs"/>
        </a:defRPr>
      </a:lvl2pPr>
      <a:lvl3pPr marL="928688" indent="-185738" algn="l" defTabSz="742950" rtl="0" eaLnBrk="1" latinLnBrk="0" hangingPunct="1">
        <a:lnSpc>
          <a:spcPct val="90000"/>
        </a:lnSpc>
        <a:spcBef>
          <a:spcPts val="406"/>
        </a:spcBef>
        <a:buFont typeface="Arial" panose="020B0604020202020204" pitchFamily="34" charset="0"/>
        <a:buChar char="•"/>
        <a:defRPr sz="1625" kern="1200">
          <a:solidFill>
            <a:schemeClr val="tx1"/>
          </a:solidFill>
          <a:latin typeface="+mn-lt"/>
          <a:ea typeface="+mn-ea"/>
          <a:cs typeface="+mn-cs"/>
        </a:defRPr>
      </a:lvl3pPr>
      <a:lvl4pPr marL="1300163" indent="-185738" algn="l" defTabSz="742950" rtl="0" eaLnBrk="1" latinLnBrk="0" hangingPunct="1">
        <a:lnSpc>
          <a:spcPct val="90000"/>
        </a:lnSpc>
        <a:spcBef>
          <a:spcPts val="406"/>
        </a:spcBef>
        <a:buFont typeface="Arial" panose="020B0604020202020204" pitchFamily="34" charset="0"/>
        <a:buChar char="•"/>
        <a:defRPr sz="1463" kern="1200">
          <a:solidFill>
            <a:schemeClr val="tx1"/>
          </a:solidFill>
          <a:latin typeface="+mn-lt"/>
          <a:ea typeface="+mn-ea"/>
          <a:cs typeface="+mn-cs"/>
        </a:defRPr>
      </a:lvl4pPr>
      <a:lvl5pPr marL="1671638" indent="-185738" algn="l" defTabSz="742950" rtl="0" eaLnBrk="1" latinLnBrk="0" hangingPunct="1">
        <a:lnSpc>
          <a:spcPct val="90000"/>
        </a:lnSpc>
        <a:spcBef>
          <a:spcPts val="406"/>
        </a:spcBef>
        <a:buFont typeface="Arial" panose="020B0604020202020204" pitchFamily="34" charset="0"/>
        <a:buChar char="•"/>
        <a:defRPr sz="1463" kern="1200">
          <a:solidFill>
            <a:schemeClr val="tx1"/>
          </a:solidFill>
          <a:latin typeface="+mn-lt"/>
          <a:ea typeface="+mn-ea"/>
          <a:cs typeface="+mn-cs"/>
        </a:defRPr>
      </a:lvl5pPr>
      <a:lvl6pPr marL="2043113" indent="-185738" algn="l" defTabSz="742950" rtl="0" eaLnBrk="1" latinLnBrk="0" hangingPunct="1">
        <a:lnSpc>
          <a:spcPct val="90000"/>
        </a:lnSpc>
        <a:spcBef>
          <a:spcPts val="406"/>
        </a:spcBef>
        <a:buFont typeface="Arial" panose="020B0604020202020204" pitchFamily="34" charset="0"/>
        <a:buChar char="•"/>
        <a:defRPr sz="1463" kern="1200">
          <a:solidFill>
            <a:schemeClr val="tx1"/>
          </a:solidFill>
          <a:latin typeface="+mn-lt"/>
          <a:ea typeface="+mn-ea"/>
          <a:cs typeface="+mn-cs"/>
        </a:defRPr>
      </a:lvl6pPr>
      <a:lvl7pPr marL="2414588" indent="-185738" algn="l" defTabSz="742950" rtl="0" eaLnBrk="1" latinLnBrk="0" hangingPunct="1">
        <a:lnSpc>
          <a:spcPct val="90000"/>
        </a:lnSpc>
        <a:spcBef>
          <a:spcPts val="406"/>
        </a:spcBef>
        <a:buFont typeface="Arial" panose="020B0604020202020204" pitchFamily="34" charset="0"/>
        <a:buChar char="•"/>
        <a:defRPr sz="1463" kern="1200">
          <a:solidFill>
            <a:schemeClr val="tx1"/>
          </a:solidFill>
          <a:latin typeface="+mn-lt"/>
          <a:ea typeface="+mn-ea"/>
          <a:cs typeface="+mn-cs"/>
        </a:defRPr>
      </a:lvl7pPr>
      <a:lvl8pPr marL="2786063" indent="-185738" algn="l" defTabSz="742950" rtl="0" eaLnBrk="1" latinLnBrk="0" hangingPunct="1">
        <a:lnSpc>
          <a:spcPct val="90000"/>
        </a:lnSpc>
        <a:spcBef>
          <a:spcPts val="406"/>
        </a:spcBef>
        <a:buFont typeface="Arial" panose="020B0604020202020204" pitchFamily="34" charset="0"/>
        <a:buChar char="•"/>
        <a:defRPr sz="1463" kern="1200">
          <a:solidFill>
            <a:schemeClr val="tx1"/>
          </a:solidFill>
          <a:latin typeface="+mn-lt"/>
          <a:ea typeface="+mn-ea"/>
          <a:cs typeface="+mn-cs"/>
        </a:defRPr>
      </a:lvl8pPr>
      <a:lvl9pPr marL="3157538" indent="-185738" algn="l" defTabSz="742950" rtl="0" eaLnBrk="1" latinLnBrk="0" hangingPunct="1">
        <a:lnSpc>
          <a:spcPct val="90000"/>
        </a:lnSpc>
        <a:spcBef>
          <a:spcPts val="406"/>
        </a:spcBef>
        <a:buFont typeface="Arial" panose="020B0604020202020204" pitchFamily="34" charset="0"/>
        <a:buChar char="•"/>
        <a:defRPr sz="146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742950" rtl="0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1pPr>
      <a:lvl2pPr marL="371475" algn="l" defTabSz="742950" rtl="0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2pPr>
      <a:lvl3pPr marL="742950" algn="l" defTabSz="742950" rtl="0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3pPr>
      <a:lvl4pPr marL="1114425" algn="l" defTabSz="742950" rtl="0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4pPr>
      <a:lvl5pPr marL="1485900" algn="l" defTabSz="742950" rtl="0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5pPr>
      <a:lvl6pPr marL="1857375" algn="l" defTabSz="742950" rtl="0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algn="l" defTabSz="742950" rtl="0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7pPr>
      <a:lvl8pPr marL="2600325" algn="l" defTabSz="742950" rtl="0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8pPr>
      <a:lvl9pPr marL="2971800" algn="l" defTabSz="742950" rtl="0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38.xml"/><Relationship Id="rId4" Type="http://schemas.openxmlformats.org/officeDocument/2006/relationships/image" Target="../media/image20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mailto:konkyrs-fermer61@dongau.ru" TargetMode="External"/><Relationship Id="rId7" Type="http://schemas.openxmlformats.org/officeDocument/2006/relationships/image" Target="../media/image2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9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1036E43-BD2F-D44D-850A-5FFB25242708}" type="slidenum">
              <a:rPr lang="ru-RU" smtClean="0"/>
              <a:pPr/>
              <a:t>1</a:t>
            </a:fld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244525" y="116632"/>
            <a:ext cx="2773395" cy="98712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4488" y="5877272"/>
            <a:ext cx="2488537" cy="792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itle 1"/>
          <p:cNvSpPr txBox="1">
            <a:spLocks/>
          </p:cNvSpPr>
          <p:nvPr/>
        </p:nvSpPr>
        <p:spPr>
          <a:xfrm>
            <a:off x="556574" y="2666653"/>
            <a:ext cx="8279746" cy="868515"/>
          </a:xfrm>
          <a:prstGeom prst="rect">
            <a:avLst/>
          </a:prstGeom>
        </p:spPr>
        <p:txBody>
          <a:bodyPr lIns="87750" rIns="146250" anchor="ctr">
            <a:noAutofit/>
          </a:bodyPr>
          <a:lstStyle>
            <a:lvl1pPr algn="l" defTabSz="914558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b="1" kern="1200">
                <a:solidFill>
                  <a:srgbClr val="2B603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>
              <a:defRPr/>
            </a:pPr>
            <a:r>
              <a:rPr lang="ru-RU" altLang="ru-RU" sz="1950" cap="all" dirty="0" smtClean="0">
                <a:solidFill>
                  <a:schemeClr val="tx1"/>
                </a:solidFill>
              </a:rPr>
              <a:t>ШКОЛА ФЕРМЕРА</a:t>
            </a: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529064" y="2348880"/>
            <a:ext cx="4186835" cy="3312368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 rotWithShape="1">
          <a:blip r:embed="rId4" cstate="print"/>
          <a:srcRect l="35790" t="7532" r="35837" b="54340"/>
          <a:stretch/>
        </p:blipFill>
        <p:spPr>
          <a:xfrm>
            <a:off x="9129464" y="116632"/>
            <a:ext cx="715380" cy="765709"/>
          </a:xfrm>
          <a:prstGeom prst="roundRect">
            <a:avLst>
              <a:gd name="adj" fmla="val 2884"/>
            </a:avLst>
          </a:prstGeom>
        </p:spPr>
      </p:pic>
    </p:spTree>
    <p:extLst>
      <p:ext uri="{BB962C8B-B14F-4D97-AF65-F5344CB8AC3E}">
        <p14:creationId xmlns="" xmlns:p14="http://schemas.microsoft.com/office/powerpoint/2010/main" val="26144303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Номер слайда 3"/>
          <p:cNvSpPr txBox="1">
            <a:spLocks/>
          </p:cNvSpPr>
          <p:nvPr/>
        </p:nvSpPr>
        <p:spPr bwMode="auto">
          <a:xfrm>
            <a:off x="7527925" y="5989341"/>
            <a:ext cx="2311400" cy="2399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3" tIns="45716" rIns="91433" bIns="45716"/>
          <a:lstStyle>
            <a:lvl1pPr>
              <a:spcBef>
                <a:spcPct val="20000"/>
              </a:spcBef>
              <a:buFont typeface="Arial" pitchFamily="34" charset="0"/>
              <a:buChar char="•"/>
              <a:defRPr sz="3400">
                <a:solidFill>
                  <a:schemeClr val="tx1"/>
                </a:solidFill>
                <a:latin typeface="Calibri" pitchFamily="34" charset="0"/>
              </a:defRPr>
            </a:lvl1pPr>
            <a:lvl2pPr marL="803275" indent="-307975">
              <a:spcBef>
                <a:spcPct val="20000"/>
              </a:spcBef>
              <a:buFont typeface="Arial" pitchFamily="34" charset="0"/>
              <a:buChar char="–"/>
              <a:defRPr sz="3000">
                <a:solidFill>
                  <a:schemeClr val="tx1"/>
                </a:solidFill>
                <a:latin typeface="Calibri" pitchFamily="34" charset="0"/>
              </a:defRPr>
            </a:lvl2pPr>
            <a:lvl3pPr marL="1236663" indent="-246063">
              <a:spcBef>
                <a:spcPct val="20000"/>
              </a:spcBef>
              <a:buFont typeface="Arial" pitchFamily="34" charset="0"/>
              <a:buChar char="•"/>
              <a:defRPr sz="2600">
                <a:solidFill>
                  <a:schemeClr val="tx1"/>
                </a:solidFill>
                <a:latin typeface="Calibri" pitchFamily="34" charset="0"/>
              </a:defRPr>
            </a:lvl3pPr>
            <a:lvl4pPr marL="1731963" indent="-246063">
              <a:spcBef>
                <a:spcPct val="20000"/>
              </a:spcBef>
              <a:buFont typeface="Arial" pitchFamily="34" charset="0"/>
              <a:buChar char="–"/>
              <a:defRPr sz="2100">
                <a:solidFill>
                  <a:schemeClr val="tx1"/>
                </a:solidFill>
                <a:latin typeface="Calibri" pitchFamily="34" charset="0"/>
              </a:defRPr>
            </a:lvl4pPr>
            <a:lvl5pPr marL="2227263" indent="-246063">
              <a:spcBef>
                <a:spcPct val="20000"/>
              </a:spcBef>
              <a:buFont typeface="Arial" pitchFamily="34" charset="0"/>
              <a:buChar char="»"/>
              <a:defRPr sz="2100">
                <a:solidFill>
                  <a:schemeClr val="tx1"/>
                </a:solidFill>
                <a:latin typeface="Calibri" pitchFamily="34" charset="0"/>
              </a:defRPr>
            </a:lvl5pPr>
            <a:lvl6pPr marL="2684463" indent="-246063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100">
                <a:solidFill>
                  <a:schemeClr val="tx1"/>
                </a:solidFill>
                <a:latin typeface="Calibri" pitchFamily="34" charset="0"/>
              </a:defRPr>
            </a:lvl6pPr>
            <a:lvl7pPr marL="3141663" indent="-246063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100">
                <a:solidFill>
                  <a:schemeClr val="tx1"/>
                </a:solidFill>
                <a:latin typeface="Calibri" pitchFamily="34" charset="0"/>
              </a:defRPr>
            </a:lvl7pPr>
            <a:lvl8pPr marL="3598863" indent="-246063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100">
                <a:solidFill>
                  <a:schemeClr val="tx1"/>
                </a:solidFill>
                <a:latin typeface="Calibri" pitchFamily="34" charset="0"/>
              </a:defRPr>
            </a:lvl8pPr>
            <a:lvl9pPr marL="4056063" indent="-246063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1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r">
              <a:spcBef>
                <a:spcPct val="0"/>
              </a:spcBef>
              <a:buFontTx/>
              <a:buNone/>
            </a:pPr>
            <a:fld id="{9C57A5D8-E6D3-467F-BDCF-AE46F6B3D244}" type="slidenum">
              <a:rPr lang="en-US" altLang="ru-RU" sz="1192" b="1">
                <a:solidFill>
                  <a:srgbClr val="19502E"/>
                </a:solidFill>
                <a:latin typeface="Arial" pitchFamily="34" charset="0"/>
              </a:rPr>
              <a:pPr algn="r">
                <a:spcBef>
                  <a:spcPct val="0"/>
                </a:spcBef>
                <a:buFontTx/>
                <a:buNone/>
              </a:pPr>
              <a:t>2</a:t>
            </a:fld>
            <a:endParaRPr lang="en-US" altLang="ru-RU" sz="1192" b="1">
              <a:solidFill>
                <a:srgbClr val="19502E"/>
              </a:solidFill>
              <a:latin typeface="Arial" pitchFamily="34" charset="0"/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267492" y="332656"/>
            <a:ext cx="906555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>
                <a:solidFill>
                  <a:srgbClr val="000000"/>
                </a:solidFill>
                <a:latin typeface="Arial" panose="020B0604020202020204" pitchFamily="34" charset="0"/>
              </a:rPr>
              <a:t>Школа фермера. Ростов-на-Дону.</a:t>
            </a:r>
            <a:endParaRPr lang="ru-RU" sz="200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ü"/>
            </a:pPr>
            <a:endParaRPr lang="ru-RU" sz="2000" b="1" dirty="0" smtClean="0"/>
          </a:p>
          <a:p>
            <a:pPr marL="342900" indent="-342900">
              <a:buFont typeface="Wingdings" panose="05000000000000000000" pitchFamily="2" charset="2"/>
              <a:buChar char="ü"/>
            </a:pPr>
            <a:endParaRPr lang="ru-RU" sz="2000" b="1" dirty="0" smtClean="0"/>
          </a:p>
          <a:p>
            <a:r>
              <a:rPr lang="ru-RU" sz="2000" b="1" dirty="0"/>
              <a:t> </a:t>
            </a:r>
            <a:r>
              <a:rPr lang="ru-RU" sz="2000" b="1" dirty="0" smtClean="0"/>
              <a:t>                             </a:t>
            </a:r>
            <a:endParaRPr lang="ru-RU" sz="2000" dirty="0" smtClean="0"/>
          </a:p>
        </p:txBody>
      </p:sp>
      <p:sp>
        <p:nvSpPr>
          <p:cNvPr id="8" name="Прямоугольник 7"/>
          <p:cNvSpPr/>
          <p:nvPr/>
        </p:nvSpPr>
        <p:spPr>
          <a:xfrm>
            <a:off x="272480" y="836712"/>
            <a:ext cx="9198235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400" b="1" dirty="0" smtClean="0">
                <a:solidFill>
                  <a:srgbClr val="000000"/>
                </a:solidFill>
                <a:latin typeface="+mn-lt"/>
              </a:rPr>
              <a:t>Ростовский РФ АО Россельхозбанк совместно с </a:t>
            </a:r>
            <a:r>
              <a:rPr lang="ru-RU" sz="1400" b="1" dirty="0">
                <a:solidFill>
                  <a:srgbClr val="000000"/>
                </a:solidFill>
                <a:latin typeface="+mn-lt"/>
              </a:rPr>
              <a:t>Министерством сельского хозяйства и продовольствия Ростовской области,  Донским государственным аграрным </a:t>
            </a:r>
            <a:r>
              <a:rPr lang="ru-RU" sz="1400" b="1" dirty="0" smtClean="0">
                <a:solidFill>
                  <a:srgbClr val="000000"/>
                </a:solidFill>
                <a:latin typeface="+mn-lt"/>
              </a:rPr>
              <a:t>университетом запускает  проект «Школа фермера» в Ростовской области</a:t>
            </a:r>
          </a:p>
          <a:p>
            <a:pPr algn="just"/>
            <a:endParaRPr lang="ru-RU" sz="500" b="1" dirty="0" smtClean="0">
              <a:solidFill>
                <a:srgbClr val="000000"/>
              </a:solidFill>
              <a:latin typeface="+mn-lt"/>
            </a:endParaRPr>
          </a:p>
          <a:p>
            <a:r>
              <a:rPr lang="ru-RU" sz="1400" b="1" dirty="0" smtClean="0">
                <a:solidFill>
                  <a:srgbClr val="5A8E3A"/>
                </a:solidFill>
                <a:latin typeface="+mn-lt"/>
              </a:rPr>
              <a:t>Обучение по направлениям: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ru-RU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«РАЗВИТИЕ СЕЛЬСКОХОЗЯЙСТВЕННОЙ ПОТРЕБИТЕЛЬСКОЙ КООПЕРАЦИИ»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ru-RU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«ОРГАНИЗАЦИЯ И ФУНКЦИОНИРОВАНИЕ КРЕСТЬЯНСКОГО (ФЕРМЕРСКОГО) ХОЗЯЙСТВА В СОВРЕМЕННЫХ УСЛОВИЯХ. Профиль: «Молочное животноводство»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endParaRPr lang="ru-RU" sz="1400" dirty="0" smtClean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  <a:p>
            <a:r>
              <a:rPr lang="ru-RU" sz="1400" b="1" dirty="0" smtClean="0">
                <a:solidFill>
                  <a:srgbClr val="5A8E3A"/>
                </a:solidFill>
                <a:latin typeface="+mn-lt"/>
              </a:rPr>
              <a:t>Участниками могут стать: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ru-RU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физические лица, имеющие в собственности либо в наследовании земельный участок </a:t>
            </a:r>
            <a:r>
              <a:rPr lang="ru-RU" sz="14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сельхозназначения</a:t>
            </a:r>
            <a:r>
              <a:rPr lang="ru-RU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 или иное имущество для осуществления сельскохозяйственной деятельности;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ru-RU" sz="14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сельхозтоваропроизводители</a:t>
            </a:r>
            <a:r>
              <a:rPr lang="ru-RU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, решившие освоить новые направления деятельности, повысить квалификацию;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ru-RU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лица, ведущие личное подсобное хозяйство ( ЛПХ) </a:t>
            </a:r>
          </a:p>
          <a:p>
            <a:pPr algn="just"/>
            <a:endParaRPr lang="ru-RU" sz="1400" b="1" dirty="0" smtClean="0">
              <a:solidFill>
                <a:srgbClr val="000000"/>
              </a:solidFill>
              <a:latin typeface="+mn-lt"/>
            </a:endParaRPr>
          </a:p>
          <a:p>
            <a:r>
              <a:rPr lang="ru-RU" sz="1200" b="1" dirty="0" smtClean="0">
                <a:solidFill>
                  <a:srgbClr val="5A8E3A"/>
                </a:solidFill>
                <a:latin typeface="+mn-lt"/>
              </a:rPr>
              <a:t>Начало обучения - </a:t>
            </a:r>
            <a:r>
              <a:rPr lang="ru-RU" sz="1200" b="1" dirty="0" smtClean="0">
                <a:solidFill>
                  <a:srgbClr val="5A8E3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с 01.09.2021</a:t>
            </a:r>
          </a:p>
          <a:p>
            <a:pPr algn="just"/>
            <a:r>
              <a:rPr lang="ru-RU" sz="1200" dirty="0" smtClean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Заявки </a:t>
            </a:r>
            <a:r>
              <a:rPr lang="ru-RU" sz="1200" dirty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на участие принимаются </a:t>
            </a:r>
            <a:r>
              <a:rPr lang="ru-RU" sz="1200" b="1" dirty="0">
                <a:solidFill>
                  <a:srgbClr val="5A8E3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с 12 июля по 19 августа 2021г </a:t>
            </a:r>
            <a:r>
              <a:rPr lang="ru-RU" sz="1200" dirty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на электронную почту: </a:t>
            </a:r>
            <a:r>
              <a:rPr lang="en-US" sz="1200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hlinkClick r:id="rId3"/>
              </a:rPr>
              <a:t>konkyrs-fermer61@dongau.ru</a:t>
            </a:r>
            <a:r>
              <a:rPr lang="ru-RU" sz="1200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, тел </a:t>
            </a:r>
            <a:r>
              <a:rPr lang="ru-RU" sz="1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8 903 434 66 49</a:t>
            </a:r>
            <a:endParaRPr lang="ru-RU" sz="1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  <a:p>
            <a:pPr algn="just"/>
            <a:r>
              <a:rPr lang="ru-RU" sz="1200" dirty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Подробную информацию можно узнать по тел: </a:t>
            </a:r>
            <a:r>
              <a:rPr lang="ru-RU" sz="1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8 938 112 89 25 </a:t>
            </a:r>
            <a:r>
              <a:rPr lang="ru-RU" sz="1200" dirty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или направив обращение на сайт </a:t>
            </a:r>
            <a:r>
              <a:rPr lang="ru-RU" sz="1200" u="sng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www.rshb.ru </a:t>
            </a:r>
          </a:p>
          <a:p>
            <a:endParaRPr lang="ru-RU" sz="12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  <a:p>
            <a:pPr algn="just"/>
            <a:r>
              <a:rPr lang="ru-RU" sz="1200" dirty="0" smtClean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Список </a:t>
            </a:r>
            <a:r>
              <a:rPr lang="ru-RU" sz="1200" dirty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участников, прошедших конкурсный отбор будет размещен на сайтах: </a:t>
            </a:r>
            <a:r>
              <a:rPr lang="ru-RU" sz="1200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rshb.ru</a:t>
            </a:r>
            <a:r>
              <a:rPr lang="ru-RU" sz="1200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, don-agro.ru, dongau.ru </a:t>
            </a:r>
            <a:endParaRPr lang="ru-RU" sz="1200" dirty="0" smtClean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  <a:p>
            <a:pPr algn="just"/>
            <a:r>
              <a:rPr lang="ru-RU" sz="1200" b="1" dirty="0" smtClean="0">
                <a:solidFill>
                  <a:srgbClr val="5A8E3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не </a:t>
            </a:r>
            <a:r>
              <a:rPr lang="ru-RU" sz="1200" b="1" dirty="0">
                <a:solidFill>
                  <a:srgbClr val="5A8E3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позднее 31 августа 2021 года.</a:t>
            </a:r>
          </a:p>
          <a:p>
            <a:endParaRPr lang="ru-RU" sz="1200" b="1" dirty="0" smtClean="0">
              <a:solidFill>
                <a:srgbClr val="5A8E3A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  <a:p>
            <a:r>
              <a:rPr lang="ru-RU" sz="1200" b="1" dirty="0">
                <a:solidFill>
                  <a:srgbClr val="5A8E3A"/>
                </a:solidFill>
                <a:latin typeface="+mn-lt"/>
              </a:rPr>
              <a:t>По окончании обучения слушателям выдается диплом государственного образца</a:t>
            </a:r>
            <a:r>
              <a:rPr lang="ru-RU" sz="1200" b="1" dirty="0" smtClean="0">
                <a:solidFill>
                  <a:srgbClr val="5A8E3A"/>
                </a:solidFill>
                <a:latin typeface="+mn-lt"/>
              </a:rPr>
              <a:t>.</a:t>
            </a:r>
            <a:endParaRPr lang="ru-RU" sz="1200" b="1" dirty="0">
              <a:solidFill>
                <a:srgbClr val="5A8E3A"/>
              </a:solidFill>
              <a:latin typeface="+mn-lt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586222" y="5632979"/>
            <a:ext cx="1686160" cy="952633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673080" y="5639516"/>
            <a:ext cx="1702971" cy="946096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3851614" y="5632979"/>
            <a:ext cx="1611295" cy="925462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7" cstate="print"/>
          <a:srcRect l="35790" t="7532" r="35837" b="54340"/>
          <a:stretch/>
        </p:blipFill>
        <p:spPr>
          <a:xfrm>
            <a:off x="9123945" y="63052"/>
            <a:ext cx="715380" cy="765709"/>
          </a:xfrm>
          <a:prstGeom prst="roundRect">
            <a:avLst>
              <a:gd name="adj" fmla="val 2884"/>
            </a:avLst>
          </a:prstGeom>
        </p:spPr>
      </p:pic>
    </p:spTree>
    <p:extLst>
      <p:ext uri="{BB962C8B-B14F-4D97-AF65-F5344CB8AC3E}">
        <p14:creationId xmlns="" xmlns:p14="http://schemas.microsoft.com/office/powerpoint/2010/main" val="78807201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dUVaNioeQEy1srSxzx_jYw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Logo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dUVaNioeQEy1srSxzx_jYw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VCmGhR_jEzypHh2Upt6zwg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UX45RnXPnJEdfjWvR5cdjw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e4dYS_QxBVv9AMhmg1tXVw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Logo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dUVaNioeQEy1srSxzx_jYw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VCmGhR_jEzypHh2Upt6zwg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EGEND" val="true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EGEND" val="true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EGEND" val="true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EGEND" val="true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EGEND" val="true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Shape"/>
  <p:tag name="ANGLE" val="3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HalfShape"/>
  <p:tag name="ANGLE" val="4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Shape"/>
  <p:tag name="ANGLE" val="5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UX45RnXPnJEdfjWvR5cdjw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HalfShape"/>
  <p:tag name="ANGLE" val="5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Shape"/>
  <p:tag name="ANGLE" val="4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HalfShape"/>
  <p:tag name="ANGLE" val="4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Shape"/>
  <p:tag name="ANGLE" val="2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HalfShape"/>
  <p:tag name="ANGLE" val="2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Shape"/>
  <p:tag name="ANGLE" val="1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HalfShape"/>
  <p:tag name="ANGLE" val="1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EGEND" val="true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EGEND" val="true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EGEND" val="true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e4dYS_QxBVv9AMhmg1tXVw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EGEND" val="true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EGEND" val="true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EGEND" val="true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EGEND" val="true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lE6jSWz6S4CyUR4Goq.Oqg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kTsFXMgYn_tw7eoVENqEEQ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_R0CNDwwTAmaBtfVNCc1.w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Logo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dUVaNioeQEy1srSxzx_jYw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VCmGhR_jEzypHh2Upt6zwg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UX45RnXPnJEdfjWvR5cdjw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e4dYS_QxBVv9AMhmg1tXVw"/>
</p:tagLst>
</file>

<file path=ppt/theme/theme1.xml><?xml version="1.0" encoding="utf-8"?>
<a:theme xmlns:a="http://schemas.openxmlformats.org/drawingml/2006/main" name="Специальное оформление">
  <a:themeElements>
    <a:clrScheme name="Другая 2">
      <a:dk1>
        <a:srgbClr val="333333"/>
      </a:dk1>
      <a:lt1>
        <a:srgbClr val="FFFFFF"/>
      </a:lt1>
      <a:dk2>
        <a:srgbClr val="333333"/>
      </a:dk2>
      <a:lt2>
        <a:srgbClr val="FFFFFF"/>
      </a:lt2>
      <a:accent1>
        <a:srgbClr val="2B6030"/>
      </a:accent1>
      <a:accent2>
        <a:srgbClr val="6AA744"/>
      </a:accent2>
      <a:accent3>
        <a:srgbClr val="FFCB05"/>
      </a:accent3>
      <a:accent4>
        <a:srgbClr val="A17711"/>
      </a:accent4>
      <a:accent5>
        <a:srgbClr val="A6CE39"/>
      </a:accent5>
      <a:accent6>
        <a:srgbClr val="65CCFF"/>
      </a:accent6>
      <a:hlink>
        <a:srgbClr val="00AAFF"/>
      </a:hlink>
      <a:folHlink>
        <a:srgbClr val="99DDFF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RSHB">
  <a:themeElements>
    <a:clrScheme name="RSHB">
      <a:dk1>
        <a:srgbClr val="000000"/>
      </a:dk1>
      <a:lt1>
        <a:srgbClr val="FFFFFF"/>
      </a:lt1>
      <a:dk2>
        <a:srgbClr val="0E702A"/>
      </a:dk2>
      <a:lt2>
        <a:srgbClr val="FFFFFF"/>
      </a:lt2>
      <a:accent1>
        <a:srgbClr val="A6CE39"/>
      </a:accent1>
      <a:accent2>
        <a:srgbClr val="6AA744"/>
      </a:accent2>
      <a:accent3>
        <a:srgbClr val="248341"/>
      </a:accent3>
      <a:accent4>
        <a:srgbClr val="245F34"/>
      </a:accent4>
      <a:accent5>
        <a:srgbClr val="FFCB05"/>
      </a:accent5>
      <a:accent6>
        <a:srgbClr val="808080"/>
      </a:accent6>
      <a:hlink>
        <a:srgbClr val="006983"/>
      </a:hlink>
      <a:folHlink>
        <a:srgbClr val="333333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 w="9525">
          <a:solidFill>
            <a:schemeClr val="accent6"/>
          </a:solidFill>
        </a:ln>
      </a:spPr>
      <a:bodyPr rtlCol="0" anchor="ctr"/>
      <a:lstStyle>
        <a:defPPr algn="ctr">
          <a:defRPr dirty="0" err="1" smtClean="0">
            <a:solidFill>
              <a:schemeClr val="tx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accent6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>
    <a:extraClrScheme>
      <a:clrScheme name="McKinsey Grey-Blue">
        <a:dk1>
          <a:srgbClr val="000000"/>
        </a:dk1>
        <a:lt1>
          <a:srgbClr val="FFFFFF"/>
        </a:lt1>
        <a:dk2>
          <a:srgbClr val="002960"/>
        </a:dk2>
        <a:lt2>
          <a:srgbClr val="FFFFFF"/>
        </a:lt2>
        <a:accent1>
          <a:srgbClr val="C5C5C5"/>
        </a:accent1>
        <a:accent2>
          <a:srgbClr val="00ADEF"/>
        </a:accent2>
        <a:accent3>
          <a:srgbClr val="0065BD"/>
        </a:accent3>
        <a:accent4>
          <a:srgbClr val="002960"/>
        </a:accent4>
        <a:accent5>
          <a:srgbClr val="F27F00"/>
        </a:accent5>
        <a:accent6>
          <a:srgbClr val="808080"/>
        </a:accent6>
        <a:hlink>
          <a:srgbClr val="0065BD"/>
        </a:hlink>
        <a:folHlink>
          <a:srgbClr val="00296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cKinsey Cyan-Blue">
        <a:dk1>
          <a:srgbClr val="000000"/>
        </a:dk1>
        <a:lt1>
          <a:srgbClr val="FFFFFF"/>
        </a:lt1>
        <a:dk2>
          <a:srgbClr val="002960"/>
        </a:dk2>
        <a:lt2>
          <a:srgbClr val="FFFFFF"/>
        </a:lt2>
        <a:accent1>
          <a:srgbClr val="C9F0FF"/>
        </a:accent1>
        <a:accent2>
          <a:srgbClr val="00ADEF"/>
        </a:accent2>
        <a:accent3>
          <a:srgbClr val="0065BD"/>
        </a:accent3>
        <a:accent4>
          <a:srgbClr val="002960"/>
        </a:accent4>
        <a:accent5>
          <a:srgbClr val="F27F00"/>
        </a:accent5>
        <a:accent6>
          <a:srgbClr val="808080"/>
        </a:accent6>
        <a:hlink>
          <a:srgbClr val="006983"/>
        </a:hlink>
        <a:folHlink>
          <a:srgbClr val="333333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="" xmlns:thm15="http://schemas.microsoft.com/office/thememl/2012/main" name="RSHB_Template_(4x3)_РСХБ_Россельхозбанк.potx" id="{7E1B7E84-3B52-4B0E-BD93-C3CF05B086E6}" vid="{0E36FA6A-9B1B-4934-9176-EA77B10C6358}"/>
    </a:ext>
  </a:extLst>
</a:theme>
</file>

<file path=ppt/theme/theme3.xml><?xml version="1.0" encoding="utf-8"?>
<a:theme xmlns:a="http://schemas.openxmlformats.org/drawingml/2006/main" name="2_RSHB">
  <a:themeElements>
    <a:clrScheme name="RSHB">
      <a:dk1>
        <a:srgbClr val="000000"/>
      </a:dk1>
      <a:lt1>
        <a:srgbClr val="FFFFFF"/>
      </a:lt1>
      <a:dk2>
        <a:srgbClr val="0E702A"/>
      </a:dk2>
      <a:lt2>
        <a:srgbClr val="FFFFFF"/>
      </a:lt2>
      <a:accent1>
        <a:srgbClr val="A6CE39"/>
      </a:accent1>
      <a:accent2>
        <a:srgbClr val="6AA744"/>
      </a:accent2>
      <a:accent3>
        <a:srgbClr val="248341"/>
      </a:accent3>
      <a:accent4>
        <a:srgbClr val="245F34"/>
      </a:accent4>
      <a:accent5>
        <a:srgbClr val="FFCB05"/>
      </a:accent5>
      <a:accent6>
        <a:srgbClr val="808080"/>
      </a:accent6>
      <a:hlink>
        <a:srgbClr val="006983"/>
      </a:hlink>
      <a:folHlink>
        <a:srgbClr val="333333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 w="9525">
          <a:solidFill>
            <a:schemeClr val="accent6"/>
          </a:solidFill>
        </a:ln>
      </a:spPr>
      <a:bodyPr rtlCol="0" anchor="ctr"/>
      <a:lstStyle>
        <a:defPPr algn="ctr">
          <a:defRPr dirty="0" err="1" smtClean="0">
            <a:solidFill>
              <a:schemeClr val="tx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accent6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>
    <a:extraClrScheme>
      <a:clrScheme name="McKinsey Grey-Blue">
        <a:dk1>
          <a:srgbClr val="000000"/>
        </a:dk1>
        <a:lt1>
          <a:srgbClr val="FFFFFF"/>
        </a:lt1>
        <a:dk2>
          <a:srgbClr val="002960"/>
        </a:dk2>
        <a:lt2>
          <a:srgbClr val="FFFFFF"/>
        </a:lt2>
        <a:accent1>
          <a:srgbClr val="C5C5C5"/>
        </a:accent1>
        <a:accent2>
          <a:srgbClr val="00ADEF"/>
        </a:accent2>
        <a:accent3>
          <a:srgbClr val="0065BD"/>
        </a:accent3>
        <a:accent4>
          <a:srgbClr val="002960"/>
        </a:accent4>
        <a:accent5>
          <a:srgbClr val="F27F00"/>
        </a:accent5>
        <a:accent6>
          <a:srgbClr val="808080"/>
        </a:accent6>
        <a:hlink>
          <a:srgbClr val="0065BD"/>
        </a:hlink>
        <a:folHlink>
          <a:srgbClr val="00296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cKinsey Cyan-Blue">
        <a:dk1>
          <a:srgbClr val="000000"/>
        </a:dk1>
        <a:lt1>
          <a:srgbClr val="FFFFFF"/>
        </a:lt1>
        <a:dk2>
          <a:srgbClr val="002960"/>
        </a:dk2>
        <a:lt2>
          <a:srgbClr val="FFFFFF"/>
        </a:lt2>
        <a:accent1>
          <a:srgbClr val="C9F0FF"/>
        </a:accent1>
        <a:accent2>
          <a:srgbClr val="00ADEF"/>
        </a:accent2>
        <a:accent3>
          <a:srgbClr val="0065BD"/>
        </a:accent3>
        <a:accent4>
          <a:srgbClr val="002960"/>
        </a:accent4>
        <a:accent5>
          <a:srgbClr val="F27F00"/>
        </a:accent5>
        <a:accent6>
          <a:srgbClr val="808080"/>
        </a:accent6>
        <a:hlink>
          <a:srgbClr val="006983"/>
        </a:hlink>
        <a:folHlink>
          <a:srgbClr val="333333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="" xmlns:thm15="http://schemas.microsoft.com/office/thememl/2012/main" name="RSHB_Template_(4x3)_РСХБ_Россельхозбанк.potx" id="{7E1B7E84-3B52-4B0E-BD93-C3CF05B086E6}" vid="{0E36FA6A-9B1B-4934-9176-EA77B10C6358}"/>
    </a:ext>
  </a:extLst>
</a:theme>
</file>

<file path=ppt/theme/theme4.xml><?xml version="1.0" encoding="utf-8"?>
<a:theme xmlns:a="http://schemas.openxmlformats.org/drawingml/2006/main" name="3_RSHB">
  <a:themeElements>
    <a:clrScheme name="RSHB">
      <a:dk1>
        <a:srgbClr val="000000"/>
      </a:dk1>
      <a:lt1>
        <a:srgbClr val="FFFFFF"/>
      </a:lt1>
      <a:dk2>
        <a:srgbClr val="0E702A"/>
      </a:dk2>
      <a:lt2>
        <a:srgbClr val="FFFFFF"/>
      </a:lt2>
      <a:accent1>
        <a:srgbClr val="A6CE39"/>
      </a:accent1>
      <a:accent2>
        <a:srgbClr val="6AA744"/>
      </a:accent2>
      <a:accent3>
        <a:srgbClr val="248341"/>
      </a:accent3>
      <a:accent4>
        <a:srgbClr val="245F34"/>
      </a:accent4>
      <a:accent5>
        <a:srgbClr val="FFCB05"/>
      </a:accent5>
      <a:accent6>
        <a:srgbClr val="808080"/>
      </a:accent6>
      <a:hlink>
        <a:srgbClr val="006983"/>
      </a:hlink>
      <a:folHlink>
        <a:srgbClr val="333333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 w="9525">
          <a:solidFill>
            <a:schemeClr val="accent6"/>
          </a:solidFill>
        </a:ln>
      </a:spPr>
      <a:bodyPr rtlCol="0" anchor="ctr"/>
      <a:lstStyle>
        <a:defPPr algn="ctr">
          <a:defRPr dirty="0" err="1" smtClean="0">
            <a:solidFill>
              <a:schemeClr val="tx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accent6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>
    <a:extraClrScheme>
      <a:clrScheme name="McKinsey Grey-Blue">
        <a:dk1>
          <a:srgbClr val="000000"/>
        </a:dk1>
        <a:lt1>
          <a:srgbClr val="FFFFFF"/>
        </a:lt1>
        <a:dk2>
          <a:srgbClr val="002960"/>
        </a:dk2>
        <a:lt2>
          <a:srgbClr val="FFFFFF"/>
        </a:lt2>
        <a:accent1>
          <a:srgbClr val="C5C5C5"/>
        </a:accent1>
        <a:accent2>
          <a:srgbClr val="00ADEF"/>
        </a:accent2>
        <a:accent3>
          <a:srgbClr val="0065BD"/>
        </a:accent3>
        <a:accent4>
          <a:srgbClr val="002960"/>
        </a:accent4>
        <a:accent5>
          <a:srgbClr val="F27F00"/>
        </a:accent5>
        <a:accent6>
          <a:srgbClr val="808080"/>
        </a:accent6>
        <a:hlink>
          <a:srgbClr val="0065BD"/>
        </a:hlink>
        <a:folHlink>
          <a:srgbClr val="00296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cKinsey Cyan-Blue">
        <a:dk1>
          <a:srgbClr val="000000"/>
        </a:dk1>
        <a:lt1>
          <a:srgbClr val="FFFFFF"/>
        </a:lt1>
        <a:dk2>
          <a:srgbClr val="002960"/>
        </a:dk2>
        <a:lt2>
          <a:srgbClr val="FFFFFF"/>
        </a:lt2>
        <a:accent1>
          <a:srgbClr val="C9F0FF"/>
        </a:accent1>
        <a:accent2>
          <a:srgbClr val="00ADEF"/>
        </a:accent2>
        <a:accent3>
          <a:srgbClr val="0065BD"/>
        </a:accent3>
        <a:accent4>
          <a:srgbClr val="002960"/>
        </a:accent4>
        <a:accent5>
          <a:srgbClr val="F27F00"/>
        </a:accent5>
        <a:accent6>
          <a:srgbClr val="808080"/>
        </a:accent6>
        <a:hlink>
          <a:srgbClr val="006983"/>
        </a:hlink>
        <a:folHlink>
          <a:srgbClr val="333333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="" xmlns:thm15="http://schemas.microsoft.com/office/thememl/2012/main" name="RSHB_Template_(4x3)_РСХБ_Россельхозбанк.potx" id="{7E1B7E84-3B52-4B0E-BD93-C3CF05B086E6}" vid="{0E36FA6A-9B1B-4934-9176-EA77B10C6358}"/>
    </a:ext>
  </a:extLst>
</a:theme>
</file>

<file path=ppt/theme/theme5.xml><?xml version="1.0" encoding="utf-8"?>
<a:theme xmlns:a="http://schemas.openxmlformats.org/drawingml/2006/main" name="Firm Format - template_Blue">
  <a:themeElements>
    <a:clrScheme name="Custom 4">
      <a:dk1>
        <a:srgbClr val="000000"/>
      </a:dk1>
      <a:lt1>
        <a:srgbClr val="FFFFFF"/>
      </a:lt1>
      <a:dk2>
        <a:srgbClr val="144A1B"/>
      </a:dk2>
      <a:lt2>
        <a:srgbClr val="FFFFFF"/>
      </a:lt2>
      <a:accent1>
        <a:srgbClr val="E6E6E6"/>
      </a:accent1>
      <a:accent2>
        <a:srgbClr val="A2B52D"/>
      </a:accent2>
      <a:accent3>
        <a:srgbClr val="00790D"/>
      </a:accent3>
      <a:accent4>
        <a:srgbClr val="144A1B"/>
      </a:accent4>
      <a:accent5>
        <a:srgbClr val="F27F00"/>
      </a:accent5>
      <a:accent6>
        <a:srgbClr val="808080"/>
      </a:accent6>
      <a:hlink>
        <a:srgbClr val="00790D"/>
      </a:hlink>
      <a:folHlink>
        <a:srgbClr val="144A1B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 w="9525">
          <a:solidFill>
            <a:schemeClr val="accent6"/>
          </a:solidFill>
        </a:ln>
      </a:spPr>
      <a:bodyPr rtlCol="0" anchor="ctr"/>
      <a:lstStyle>
        <a:defPPr algn="ctr">
          <a:defRPr dirty="0" err="1" smtClean="0">
            <a:solidFill>
              <a:schemeClr val="tx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accent6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>
    <a:extraClrScheme>
      <a:clrScheme name="McKinsey Grey-Blue">
        <a:dk1>
          <a:srgbClr val="000000"/>
        </a:dk1>
        <a:lt1>
          <a:srgbClr val="FFFFFF"/>
        </a:lt1>
        <a:dk2>
          <a:srgbClr val="002960"/>
        </a:dk2>
        <a:lt2>
          <a:srgbClr val="FFFFFF"/>
        </a:lt2>
        <a:accent1>
          <a:srgbClr val="C5C5C5"/>
        </a:accent1>
        <a:accent2>
          <a:srgbClr val="00ADEF"/>
        </a:accent2>
        <a:accent3>
          <a:srgbClr val="0065BD"/>
        </a:accent3>
        <a:accent4>
          <a:srgbClr val="002960"/>
        </a:accent4>
        <a:accent5>
          <a:srgbClr val="F27F00"/>
        </a:accent5>
        <a:accent6>
          <a:srgbClr val="808080"/>
        </a:accent6>
        <a:hlink>
          <a:srgbClr val="0065BD"/>
        </a:hlink>
        <a:folHlink>
          <a:srgbClr val="00296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cKinsey Cyan-Blue">
        <a:dk1>
          <a:srgbClr val="000000"/>
        </a:dk1>
        <a:lt1>
          <a:srgbClr val="FFFFFF"/>
        </a:lt1>
        <a:dk2>
          <a:srgbClr val="002960"/>
        </a:dk2>
        <a:lt2>
          <a:srgbClr val="FFFFFF"/>
        </a:lt2>
        <a:accent1>
          <a:srgbClr val="C9F0FF"/>
        </a:accent1>
        <a:accent2>
          <a:srgbClr val="00ADEF"/>
        </a:accent2>
        <a:accent3>
          <a:srgbClr val="0065BD"/>
        </a:accent3>
        <a:accent4>
          <a:srgbClr val="002960"/>
        </a:accent4>
        <a:accent5>
          <a:srgbClr val="F27F00"/>
        </a:accent5>
        <a:accent6>
          <a:srgbClr val="808080"/>
        </a:accent6>
        <a:hlink>
          <a:srgbClr val="006983"/>
        </a:hlink>
        <a:folHlink>
          <a:srgbClr val="333333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="" xmlns:thm15="http://schemas.microsoft.com/office/thememl/2012/main" name="Firm Format - template - blue - normal" id="{D3E13674-A1AE-4CD7-A766-C89FB4327D25}" vid="{EFCF8206-EE22-4ED1-8604-A72CD5CE5B04}"/>
    </a:ext>
  </a:extLst>
</a:theme>
</file>

<file path=ppt/theme/theme6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103884</TotalTime>
  <Words>135</Words>
  <Application>Microsoft Office PowerPoint</Application>
  <PresentationFormat>Лист A4 (210x297 мм)</PresentationFormat>
  <Paragraphs>28</Paragraphs>
  <Slides>2</Slides>
  <Notes>1</Notes>
  <HiddenSlides>0</HiddenSlides>
  <MMClips>0</MMClips>
  <ScaleCrop>false</ScaleCrop>
  <HeadingPairs>
    <vt:vector size="6" baseType="variant">
      <vt:variant>
        <vt:lpstr>Тема</vt:lpstr>
      </vt:variant>
      <vt:variant>
        <vt:i4>6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2</vt:i4>
      </vt:variant>
    </vt:vector>
  </HeadingPairs>
  <TitlesOfParts>
    <vt:vector size="9" baseType="lpstr">
      <vt:lpstr>Специальное оформление</vt:lpstr>
      <vt:lpstr>1_RSHB</vt:lpstr>
      <vt:lpstr>2_RSHB</vt:lpstr>
      <vt:lpstr>3_RSHB</vt:lpstr>
      <vt:lpstr>Firm Format - template_Blue</vt:lpstr>
      <vt:lpstr>Тема Office</vt:lpstr>
      <vt:lpstr>think-cell Slide</vt:lpstr>
      <vt:lpstr>Слайд 1</vt:lpstr>
      <vt:lpstr> </vt:lpstr>
    </vt:vector>
  </TitlesOfParts>
  <Company>Россельхозбанк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Байгелова Жанна Урынбасаровна</dc:creator>
  <cp:lastModifiedBy>San</cp:lastModifiedBy>
  <cp:revision>879</cp:revision>
  <cp:lastPrinted>2021-04-12T13:43:07Z</cp:lastPrinted>
  <dcterms:created xsi:type="dcterms:W3CDTF">2019-11-26T12:29:04Z</dcterms:created>
  <dcterms:modified xsi:type="dcterms:W3CDTF">2021-07-06T06:25:26Z</dcterms:modified>
</cp:coreProperties>
</file>