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12508.8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13466.8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9048.6</c:v>
                </c:pt>
              </c:numCache>
            </c:numRef>
          </c:val>
        </c:ser>
        <c:axId val="114465792"/>
        <c:axId val="114643712"/>
      </c:barChart>
      <c:catAx>
        <c:axId val="114465792"/>
        <c:scaling>
          <c:orientation val="minMax"/>
        </c:scaling>
        <c:axPos val="b"/>
        <c:numFmt formatCode="General" sourceLinked="1"/>
        <c:tickLblPos val="nextTo"/>
        <c:crossAx val="114643712"/>
        <c:crosses val="autoZero"/>
        <c:auto val="1"/>
        <c:lblAlgn val="ctr"/>
        <c:lblOffset val="100"/>
      </c:catAx>
      <c:valAx>
        <c:axId val="114643712"/>
        <c:scaling>
          <c:orientation val="minMax"/>
        </c:scaling>
        <c:axPos val="l"/>
        <c:majorGridlines/>
        <c:numFmt formatCode="#,##0.0" sourceLinked="1"/>
        <c:tickLblPos val="nextTo"/>
        <c:crossAx val="1144657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15877.6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29138.9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14851</c:v>
                </c:pt>
              </c:numCache>
            </c:numRef>
          </c:val>
        </c:ser>
        <c:axId val="114673536"/>
        <c:axId val="114675072"/>
      </c:barChart>
      <c:catAx>
        <c:axId val="114673536"/>
        <c:scaling>
          <c:orientation val="minMax"/>
        </c:scaling>
        <c:axPos val="b"/>
        <c:numFmt formatCode="General" sourceLinked="1"/>
        <c:tickLblPos val="nextTo"/>
        <c:crossAx val="114675072"/>
        <c:crosses val="autoZero"/>
        <c:auto val="1"/>
        <c:lblAlgn val="ctr"/>
        <c:lblOffset val="100"/>
      </c:catAx>
      <c:valAx>
        <c:axId val="114675072"/>
        <c:scaling>
          <c:orientation val="minMax"/>
        </c:scaling>
        <c:axPos val="l"/>
        <c:majorGridlines/>
        <c:numFmt formatCode="#,##0.0" sourceLinked="1"/>
        <c:tickLblPos val="nextTo"/>
        <c:crossAx val="1146735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Жилищно-коммунальное хозяйство</c:v>
                </c:pt>
                <c:pt idx="3">
                  <c:v>Культура,кинематография</c:v>
                </c:pt>
                <c:pt idx="4">
                  <c:v>Социальная политика</c:v>
                </c:pt>
                <c:pt idx="5">
                  <c:v>Физическая культура и спорт</c:v>
                </c:pt>
                <c:pt idx="6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4969.1000000000004</c:v>
                </c:pt>
                <c:pt idx="1">
                  <c:v>173.3</c:v>
                </c:pt>
                <c:pt idx="2">
                  <c:v>3489.4</c:v>
                </c:pt>
                <c:pt idx="3">
                  <c:v>5742.2</c:v>
                </c:pt>
                <c:pt idx="4">
                  <c:v>122.3</c:v>
                </c:pt>
                <c:pt idx="5">
                  <c:v>82.8</c:v>
                </c:pt>
                <c:pt idx="6">
                  <c:v>1.9</c:v>
                </c:pt>
              </c:numCache>
            </c:numRef>
          </c:val>
        </c:ser>
        <c:firstSliceAng val="0"/>
      </c:pieChart>
    </c:plotArea>
    <c:legend>
      <c:legendPos val="tr"/>
      <c:layout>
        <c:manualLayout>
          <c:xMode val="edge"/>
          <c:yMode val="edge"/>
          <c:x val="0.65277777777777801"/>
          <c:y val="2.6666480024636747E-2"/>
          <c:w val="0.33796296296296335"/>
          <c:h val="0.97333351997536299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24AA7C-2C15-4A11-AE1C-99E644B1A58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A3C9B3-4CD4-476F-8C56-343D07FA821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D617870-5652-457E-86A5-3AD66D2A8252}" type="parTrans" cxnId="{9F212D36-E9A1-4B08-A9AB-0EDB82C564FF}">
      <dgm:prSet/>
      <dgm:spPr/>
      <dgm:t>
        <a:bodyPr/>
        <a:lstStyle/>
        <a:p>
          <a:endParaRPr lang="ru-RU"/>
        </a:p>
      </dgm:t>
    </dgm:pt>
    <dgm:pt modelId="{6CC6770A-DE32-4B27-AA8B-0F0A06C6F501}" type="sibTrans" cxnId="{9F212D36-E9A1-4B08-A9AB-0EDB82C564FF}">
      <dgm:prSet/>
      <dgm:spPr/>
      <dgm:t>
        <a:bodyPr/>
        <a:lstStyle/>
        <a:p>
          <a:endParaRPr lang="ru-RU"/>
        </a:p>
      </dgm:t>
    </dgm:pt>
    <dgm:pt modelId="{757CFE5F-CA1B-418E-977E-BC6B2CF96C76}">
      <dgm:prSet phldrT="[Текст]" custT="1"/>
      <dgm:spPr/>
      <dgm:t>
        <a:bodyPr/>
        <a:lstStyle/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Доходная  часть  бюджета  Сандатовского сельского поселения Сальского района  за   2017  год   в  сумме  14 036 728,91 рублей   исполнена  за  счет  поступления  налоговых  и  неналоговых  доходов  - 9 048 576,91 рублей  или  64,5%  от  общего  объема  доходов  и   безвозмездных  поступлений   -  4 988 152,00 рублей  или  35,5 %.         </a:t>
          </a:r>
          <a:endParaRPr lang="ru-RU" sz="1050" baseline="0" dirty="0">
            <a:latin typeface="Times New Roman" pitchFamily="18" charset="0"/>
            <a:cs typeface="Times New Roman" pitchFamily="18" charset="0"/>
          </a:endParaRPr>
        </a:p>
      </dgm:t>
    </dgm:pt>
    <dgm:pt modelId="{FAD0BA70-2DAE-4841-9984-B72610955E84}" type="parTrans" cxnId="{7DD4B6A2-BB04-4F88-B983-695D3B50537A}">
      <dgm:prSet/>
      <dgm:spPr/>
      <dgm:t>
        <a:bodyPr/>
        <a:lstStyle/>
        <a:p>
          <a:endParaRPr lang="ru-RU"/>
        </a:p>
      </dgm:t>
    </dgm:pt>
    <dgm:pt modelId="{6007A27E-9671-47CA-B70E-BB9C07B1F8D3}" type="sibTrans" cxnId="{7DD4B6A2-BB04-4F88-B983-695D3B50537A}">
      <dgm:prSet/>
      <dgm:spPr/>
      <dgm:t>
        <a:bodyPr/>
        <a:lstStyle/>
        <a:p>
          <a:endParaRPr lang="ru-RU"/>
        </a:p>
      </dgm:t>
    </dgm:pt>
    <dgm:pt modelId="{252A275D-5027-4B08-90EC-7F1BE3827842}">
      <dgm:prSet custT="1"/>
      <dgm:spPr/>
      <dgm:t>
        <a:bodyPr/>
        <a:lstStyle/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За  2017  год   по  сравнению  с  соответствующим  периодом  прошлого  года   доходов в  местный  бюджет поступило  меньше  на  14 032 394,56  рублей  или  в 2 раза  (фактически  исполнено  за  2016  год  -  28 069 123,47 рублей).</a:t>
          </a:r>
          <a:endParaRPr lang="ru-RU" sz="1050" dirty="0">
            <a:latin typeface="Times New Roman" pitchFamily="18" charset="0"/>
            <a:cs typeface="Times New Roman" pitchFamily="18" charset="0"/>
          </a:endParaRPr>
        </a:p>
      </dgm:t>
    </dgm:pt>
    <dgm:pt modelId="{EA8AF452-E8B6-4BE6-AB47-BDCF9C8E43BE}" type="parTrans" cxnId="{4655C40F-5CF6-471E-8A00-9C4A5601615A}">
      <dgm:prSet/>
      <dgm:spPr/>
      <dgm:t>
        <a:bodyPr/>
        <a:lstStyle/>
        <a:p>
          <a:endParaRPr lang="ru-RU"/>
        </a:p>
      </dgm:t>
    </dgm:pt>
    <dgm:pt modelId="{0C9322CA-C3B7-4212-B53D-6A87C700D583}" type="sibTrans" cxnId="{4655C40F-5CF6-471E-8A00-9C4A5601615A}">
      <dgm:prSet/>
      <dgm:spPr/>
      <dgm:t>
        <a:bodyPr/>
        <a:lstStyle/>
        <a:p>
          <a:endParaRPr lang="ru-RU"/>
        </a:p>
      </dgm:t>
    </dgm:pt>
    <dgm:pt modelId="{064DAB4C-0CB1-4CA8-8FD3-FCA6FC8A552A}">
      <dgm:prSet custT="1"/>
      <dgm:spPr/>
      <dgm:t>
        <a:bodyPr/>
        <a:lstStyle/>
        <a:p>
          <a:endParaRPr lang="ru-RU" sz="1050" dirty="0">
            <a:latin typeface="Times New Roman" pitchFamily="18" charset="0"/>
            <a:cs typeface="Times New Roman" pitchFamily="18" charset="0"/>
          </a:endParaRPr>
        </a:p>
      </dgm:t>
    </dgm:pt>
    <dgm:pt modelId="{0F341259-E4DA-4F8F-A08A-13E3B7DDA255}" type="parTrans" cxnId="{A25E4B56-A04A-4423-8B25-7BC8717D5551}">
      <dgm:prSet/>
      <dgm:spPr/>
      <dgm:t>
        <a:bodyPr/>
        <a:lstStyle/>
        <a:p>
          <a:endParaRPr lang="ru-RU"/>
        </a:p>
      </dgm:t>
    </dgm:pt>
    <dgm:pt modelId="{39417362-7908-44E3-9906-036E36CB8D96}" type="sibTrans" cxnId="{A25E4B56-A04A-4423-8B25-7BC8717D5551}">
      <dgm:prSet/>
      <dgm:spPr/>
      <dgm:t>
        <a:bodyPr/>
        <a:lstStyle/>
        <a:p>
          <a:endParaRPr lang="ru-RU"/>
        </a:p>
      </dgm:t>
    </dgm:pt>
    <dgm:pt modelId="{15B17B29-1D80-45EE-B05E-6F9D61997102}">
      <dgm:prSet custT="1"/>
      <dgm:spPr/>
      <dgm:t>
        <a:bodyPr/>
        <a:lstStyle/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Утвержденные  назначения  по  доходам  местного бюджета  за  2017  год  исполнены  на  100,3 %  и дополнительно  в  бюджет  территории  получено   47 428,91 рублей  (утвержденные  назначения  13 989 300,00  рублей).   </a:t>
          </a:r>
          <a:endParaRPr lang="ru-RU" sz="1050" dirty="0">
            <a:latin typeface="Times New Roman" pitchFamily="18" charset="0"/>
            <a:cs typeface="Times New Roman" pitchFamily="18" charset="0"/>
          </a:endParaRPr>
        </a:p>
      </dgm:t>
    </dgm:pt>
    <dgm:pt modelId="{84FEB19D-9B59-4BFD-9D6F-A6E8AFDBC506}" type="parTrans" cxnId="{D5FF3C0D-A6AB-4C8F-B915-F3504C834A19}">
      <dgm:prSet/>
      <dgm:spPr/>
      <dgm:t>
        <a:bodyPr/>
        <a:lstStyle/>
        <a:p>
          <a:endParaRPr lang="ru-RU"/>
        </a:p>
      </dgm:t>
    </dgm:pt>
    <dgm:pt modelId="{4626BF50-FB19-498A-B809-C86D0C42CEF9}" type="sibTrans" cxnId="{D5FF3C0D-A6AB-4C8F-B915-F3504C834A19}">
      <dgm:prSet/>
      <dgm:spPr/>
      <dgm:t>
        <a:bodyPr/>
        <a:lstStyle/>
        <a:p>
          <a:endParaRPr lang="ru-RU"/>
        </a:p>
      </dgm:t>
    </dgm:pt>
    <dgm:pt modelId="{5B0B6903-2622-429F-B896-C6D2D6F203FA}">
      <dgm:prSet custT="1"/>
      <dgm:spPr/>
      <dgm:t>
        <a:bodyPr/>
        <a:lstStyle/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План  по налоговым  и  неналоговым  доходам  исполнен  на  100,5%  и  дополнительно в бюджет территории  получено  - 47 578,91  рублей  (утвержденные  назначения            -  9 000 998,00  рублей).  </a:t>
          </a:r>
          <a:endParaRPr lang="ru-RU" sz="1050" dirty="0">
            <a:latin typeface="Times New Roman" pitchFamily="18" charset="0"/>
            <a:cs typeface="Times New Roman" pitchFamily="18" charset="0"/>
          </a:endParaRPr>
        </a:p>
      </dgm:t>
    </dgm:pt>
    <dgm:pt modelId="{DCE6E0A2-D1DF-4724-AEDC-2CB2647AA6EA}" type="parTrans" cxnId="{CFE20C21-204C-47A1-80C6-5C571B0E5580}">
      <dgm:prSet/>
      <dgm:spPr/>
      <dgm:t>
        <a:bodyPr/>
        <a:lstStyle/>
        <a:p>
          <a:endParaRPr lang="ru-RU"/>
        </a:p>
      </dgm:t>
    </dgm:pt>
    <dgm:pt modelId="{E52B3CA8-43C6-4385-86DB-C2EAE0CABAA3}" type="sibTrans" cxnId="{CFE20C21-204C-47A1-80C6-5C571B0E5580}">
      <dgm:prSet/>
      <dgm:spPr/>
      <dgm:t>
        <a:bodyPr/>
        <a:lstStyle/>
        <a:p>
          <a:endParaRPr lang="ru-RU"/>
        </a:p>
      </dgm:t>
    </dgm:pt>
    <dgm:pt modelId="{743C3654-2E32-4168-BF38-FF9F6BFF92BC}">
      <dgm:prSet custT="1"/>
      <dgm:spPr/>
      <dgm:t>
        <a:bodyPr/>
        <a:lstStyle/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Расходная часть бюджета Сандатовского сельского поселения за  2017 год исполнена на  99,83  %  при плане 14 605 458,50 рублей,  расходы произведены в сумме 14 581 037,13 рубля</a:t>
          </a:r>
          <a:endParaRPr lang="ru-RU" sz="1050" dirty="0">
            <a:latin typeface="Times New Roman" pitchFamily="18" charset="0"/>
            <a:cs typeface="Times New Roman" pitchFamily="18" charset="0"/>
          </a:endParaRPr>
        </a:p>
      </dgm:t>
    </dgm:pt>
    <dgm:pt modelId="{3C6B2643-ECB7-4B43-8D1B-98A11C2FF152}" type="parTrans" cxnId="{9FF61CD3-8D5C-4430-9B08-8DBA646A41F6}">
      <dgm:prSet/>
      <dgm:spPr/>
    </dgm:pt>
    <dgm:pt modelId="{734C306A-7AD0-48D5-B8FE-74336330D2AF}" type="sibTrans" cxnId="{9FF61CD3-8D5C-4430-9B08-8DBA646A41F6}">
      <dgm:prSet/>
      <dgm:spPr/>
    </dgm:pt>
    <dgm:pt modelId="{E55F93A7-34D9-4477-8216-5FB0064850C1}" type="pres">
      <dgm:prSet presAssocID="{CB24AA7C-2C15-4A11-AE1C-99E644B1A58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570C3BE-488A-4B41-9559-0F26925931DA}" type="pres">
      <dgm:prSet presAssocID="{43A3C9B3-4CD4-476F-8C56-343D07FA821E}" presName="linNode" presStyleCnt="0"/>
      <dgm:spPr/>
    </dgm:pt>
    <dgm:pt modelId="{BF3ED411-5242-4149-973B-D56C8E590B46}" type="pres">
      <dgm:prSet presAssocID="{43A3C9B3-4CD4-476F-8C56-343D07FA821E}" presName="parentShp" presStyleLbl="node1" presStyleIdx="0" presStyleCnt="1" custLinFactNeighborX="867" custLinFactNeighborY="-13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A3A26-F2C5-452D-B94C-B688B7387ECF}" type="pres">
      <dgm:prSet presAssocID="{43A3C9B3-4CD4-476F-8C56-343D07FA821E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454291-3863-4C2A-B3C9-AD72F5EAE3E2}" type="presOf" srcId="{5B0B6903-2622-429F-B896-C6D2D6F203FA}" destId="{179A3A26-F2C5-452D-B94C-B688B7387ECF}" srcOrd="0" destOrd="4" presId="urn:microsoft.com/office/officeart/2005/8/layout/vList6"/>
    <dgm:cxn modelId="{D5FF3C0D-A6AB-4C8F-B915-F3504C834A19}" srcId="{43A3C9B3-4CD4-476F-8C56-343D07FA821E}" destId="{15B17B29-1D80-45EE-B05E-6F9D61997102}" srcOrd="3" destOrd="0" parTransId="{84FEB19D-9B59-4BFD-9D6F-A6E8AFDBC506}" sibTransId="{4626BF50-FB19-498A-B809-C86D0C42CEF9}"/>
    <dgm:cxn modelId="{A4D3B60C-5F4A-4681-9AC7-1C81FA105832}" type="presOf" srcId="{43A3C9B3-4CD4-476F-8C56-343D07FA821E}" destId="{BF3ED411-5242-4149-973B-D56C8E590B46}" srcOrd="0" destOrd="0" presId="urn:microsoft.com/office/officeart/2005/8/layout/vList6"/>
    <dgm:cxn modelId="{317505EF-3B99-4B68-B706-D2A33A19B38B}" type="presOf" srcId="{064DAB4C-0CB1-4CA8-8FD3-FCA6FC8A552A}" destId="{179A3A26-F2C5-452D-B94C-B688B7387ECF}" srcOrd="0" destOrd="2" presId="urn:microsoft.com/office/officeart/2005/8/layout/vList6"/>
    <dgm:cxn modelId="{CFE20C21-204C-47A1-80C6-5C571B0E5580}" srcId="{43A3C9B3-4CD4-476F-8C56-343D07FA821E}" destId="{5B0B6903-2622-429F-B896-C6D2D6F203FA}" srcOrd="4" destOrd="0" parTransId="{DCE6E0A2-D1DF-4724-AEDC-2CB2647AA6EA}" sibTransId="{E52B3CA8-43C6-4385-86DB-C2EAE0CABAA3}"/>
    <dgm:cxn modelId="{39B59A98-1452-48EE-8F83-9359A556AFE3}" type="presOf" srcId="{252A275D-5027-4B08-90EC-7F1BE3827842}" destId="{179A3A26-F2C5-452D-B94C-B688B7387ECF}" srcOrd="0" destOrd="1" presId="urn:microsoft.com/office/officeart/2005/8/layout/vList6"/>
    <dgm:cxn modelId="{7DD4B6A2-BB04-4F88-B983-695D3B50537A}" srcId="{43A3C9B3-4CD4-476F-8C56-343D07FA821E}" destId="{757CFE5F-CA1B-418E-977E-BC6B2CF96C76}" srcOrd="0" destOrd="0" parTransId="{FAD0BA70-2DAE-4841-9984-B72610955E84}" sibTransId="{6007A27E-9671-47CA-B70E-BB9C07B1F8D3}"/>
    <dgm:cxn modelId="{40A63031-9FE5-44CB-B177-2CA6B0CBEDBB}" type="presOf" srcId="{15B17B29-1D80-45EE-B05E-6F9D61997102}" destId="{179A3A26-F2C5-452D-B94C-B688B7387ECF}" srcOrd="0" destOrd="3" presId="urn:microsoft.com/office/officeart/2005/8/layout/vList6"/>
    <dgm:cxn modelId="{A25E4B56-A04A-4423-8B25-7BC8717D5551}" srcId="{43A3C9B3-4CD4-476F-8C56-343D07FA821E}" destId="{064DAB4C-0CB1-4CA8-8FD3-FCA6FC8A552A}" srcOrd="2" destOrd="0" parTransId="{0F341259-E4DA-4F8F-A08A-13E3B7DDA255}" sibTransId="{39417362-7908-44E3-9906-036E36CB8D96}"/>
    <dgm:cxn modelId="{0FE85E14-F6C4-4631-AB6A-53C729F26E9E}" type="presOf" srcId="{757CFE5F-CA1B-418E-977E-BC6B2CF96C76}" destId="{179A3A26-F2C5-452D-B94C-B688B7387ECF}" srcOrd="0" destOrd="0" presId="urn:microsoft.com/office/officeart/2005/8/layout/vList6"/>
    <dgm:cxn modelId="{70F3A7BC-785D-464B-8EE9-0F45E7F33B65}" type="presOf" srcId="{743C3654-2E32-4168-BF38-FF9F6BFF92BC}" destId="{179A3A26-F2C5-452D-B94C-B688B7387ECF}" srcOrd="0" destOrd="5" presId="urn:microsoft.com/office/officeart/2005/8/layout/vList6"/>
    <dgm:cxn modelId="{C5EE1D4E-2C6E-48B0-904F-7488EABBF2C7}" type="presOf" srcId="{CB24AA7C-2C15-4A11-AE1C-99E644B1A582}" destId="{E55F93A7-34D9-4477-8216-5FB0064850C1}" srcOrd="0" destOrd="0" presId="urn:microsoft.com/office/officeart/2005/8/layout/vList6"/>
    <dgm:cxn modelId="{4655C40F-5CF6-471E-8A00-9C4A5601615A}" srcId="{43A3C9B3-4CD4-476F-8C56-343D07FA821E}" destId="{252A275D-5027-4B08-90EC-7F1BE3827842}" srcOrd="1" destOrd="0" parTransId="{EA8AF452-E8B6-4BE6-AB47-BDCF9C8E43BE}" sibTransId="{0C9322CA-C3B7-4212-B53D-6A87C700D583}"/>
    <dgm:cxn modelId="{9FF61CD3-8D5C-4430-9B08-8DBA646A41F6}" srcId="{43A3C9B3-4CD4-476F-8C56-343D07FA821E}" destId="{743C3654-2E32-4168-BF38-FF9F6BFF92BC}" srcOrd="5" destOrd="0" parTransId="{3C6B2643-ECB7-4B43-8D1B-98A11C2FF152}" sibTransId="{734C306A-7AD0-48D5-B8FE-74336330D2AF}"/>
    <dgm:cxn modelId="{9F212D36-E9A1-4B08-A9AB-0EDB82C564FF}" srcId="{CB24AA7C-2C15-4A11-AE1C-99E644B1A582}" destId="{43A3C9B3-4CD4-476F-8C56-343D07FA821E}" srcOrd="0" destOrd="0" parTransId="{7D617870-5652-457E-86A5-3AD66D2A8252}" sibTransId="{6CC6770A-DE32-4B27-AA8B-0F0A06C6F501}"/>
    <dgm:cxn modelId="{49F60725-34A2-4438-8DC1-CD4833FE8795}" type="presParOf" srcId="{E55F93A7-34D9-4477-8216-5FB0064850C1}" destId="{5570C3BE-488A-4B41-9559-0F26925931DA}" srcOrd="0" destOrd="0" presId="urn:microsoft.com/office/officeart/2005/8/layout/vList6"/>
    <dgm:cxn modelId="{C77C8023-C27E-4AA9-9069-43C642934E4D}" type="presParOf" srcId="{5570C3BE-488A-4B41-9559-0F26925931DA}" destId="{BF3ED411-5242-4149-973B-D56C8E590B46}" srcOrd="0" destOrd="0" presId="urn:microsoft.com/office/officeart/2005/8/layout/vList6"/>
    <dgm:cxn modelId="{F6EDD7F0-FBED-46CF-8ACF-E6F2DB07D7E1}" type="presParOf" srcId="{5570C3BE-488A-4B41-9559-0F26925931DA}" destId="{179A3A26-F2C5-452D-B94C-B688B7387ECF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BA8235-48B9-416F-A9D7-A8D7E9F0D145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A788F3-0A1D-4CD6-B7CD-E7C0E97D798F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 smtClean="0">
              <a:latin typeface="Times New Roman" pitchFamily="18" charset="0"/>
            </a:rPr>
            <a:t>Формирование и исполнение местного бюджета на основе муниципальных программ</a:t>
          </a:r>
          <a:endParaRPr lang="ru-RU" dirty="0"/>
        </a:p>
      </dgm:t>
    </dgm:pt>
    <dgm:pt modelId="{D899C143-4BB4-4FC1-B0C4-9D6795BAE9BA}" type="parTrans" cxnId="{F26107F3-D590-47A6-8EB2-D51B175476C5}">
      <dgm:prSet/>
      <dgm:spPr/>
      <dgm:t>
        <a:bodyPr/>
        <a:lstStyle/>
        <a:p>
          <a:endParaRPr lang="ru-RU"/>
        </a:p>
      </dgm:t>
    </dgm:pt>
    <dgm:pt modelId="{D0977167-3CFB-4749-ACE5-7DE856A47F50}" type="sibTrans" cxnId="{F26107F3-D590-47A6-8EB2-D51B175476C5}">
      <dgm:prSet/>
      <dgm:spPr/>
      <dgm:t>
        <a:bodyPr/>
        <a:lstStyle/>
        <a:p>
          <a:endParaRPr lang="ru-RU"/>
        </a:p>
      </dgm:t>
    </dgm:pt>
    <dgm:pt modelId="{CBCF852A-C5A3-4547-A66A-C291F02EA1F0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Бюджет Сандатовского сельского поселения сформирован и исполнен в программной структуре расходов на основе 9 утвержденных муниципальных программ</a:t>
          </a:r>
          <a:endParaRPr lang="ru-RU" baseline="0" dirty="0">
            <a:solidFill>
              <a:srgbClr val="FF0000"/>
            </a:solidFill>
            <a:latin typeface="Times New Roman" pitchFamily="18" charset="0"/>
          </a:endParaRPr>
        </a:p>
      </dgm:t>
    </dgm:pt>
    <dgm:pt modelId="{8691E684-01E3-45ED-9CAE-2E2E7072B07E}" type="parTrans" cxnId="{7CAA2CF6-2E8F-49D2-AE9E-B20169ADA7F9}">
      <dgm:prSet/>
      <dgm:spPr/>
      <dgm:t>
        <a:bodyPr/>
        <a:lstStyle/>
        <a:p>
          <a:endParaRPr lang="ru-RU"/>
        </a:p>
      </dgm:t>
    </dgm:pt>
    <dgm:pt modelId="{89F9B1D4-BD6E-410F-92AC-3F3B3C1D1888}" type="sibTrans" cxnId="{7CAA2CF6-2E8F-49D2-AE9E-B20169ADA7F9}">
      <dgm:prSet/>
      <dgm:spPr/>
      <dgm:t>
        <a:bodyPr/>
        <a:lstStyle/>
        <a:p>
          <a:endParaRPr lang="ru-RU"/>
        </a:p>
      </dgm:t>
    </dgm:pt>
    <dgm:pt modelId="{6956DB2B-E82D-4927-B88E-DC8540EC11BE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На их реализацию было направлено </a:t>
          </a:r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7 257,9 </a:t>
          </a:r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тыс.рублей или </a:t>
          </a:r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49,8 </a:t>
          </a:r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процентов от всех расходов бюджета</a:t>
          </a:r>
          <a:endParaRPr lang="ru-RU" baseline="0" dirty="0">
            <a:solidFill>
              <a:srgbClr val="FF0000"/>
            </a:solidFill>
            <a:latin typeface="Times New Roman" pitchFamily="18" charset="0"/>
          </a:endParaRPr>
        </a:p>
      </dgm:t>
    </dgm:pt>
    <dgm:pt modelId="{09CE7D9D-BD47-4C2F-970D-6DC14941CBA9}" type="parTrans" cxnId="{3590CA6F-80AF-4815-8053-AF3AF39B5C7A}">
      <dgm:prSet/>
      <dgm:spPr/>
      <dgm:t>
        <a:bodyPr/>
        <a:lstStyle/>
        <a:p>
          <a:endParaRPr lang="ru-RU"/>
        </a:p>
      </dgm:t>
    </dgm:pt>
    <dgm:pt modelId="{E1CB6CC7-EAC6-4C51-BBBF-13C15183D244}" type="sibTrans" cxnId="{3590CA6F-80AF-4815-8053-AF3AF39B5C7A}">
      <dgm:prSet/>
      <dgm:spPr/>
      <dgm:t>
        <a:bodyPr/>
        <a:lstStyle/>
        <a:p>
          <a:endParaRPr lang="ru-RU"/>
        </a:p>
      </dgm:t>
    </dgm:pt>
    <dgm:pt modelId="{9A58773A-4492-43C9-BFFC-FA4BBCE5E670}" type="pres">
      <dgm:prSet presAssocID="{1FBA8235-48B9-416F-A9D7-A8D7E9F0D14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34B8483-8F40-4908-9C1A-08EDB78AD4FD}" type="pres">
      <dgm:prSet presAssocID="{1CA788F3-0A1D-4CD6-B7CD-E7C0E97D798F}" presName="linNode" presStyleCnt="0"/>
      <dgm:spPr/>
    </dgm:pt>
    <dgm:pt modelId="{7F149C2B-0924-45AB-AA13-945CC394FEFF}" type="pres">
      <dgm:prSet presAssocID="{1CA788F3-0A1D-4CD6-B7CD-E7C0E97D798F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43B66-CA58-480B-94ED-E18E8A9B4AD7}" type="pres">
      <dgm:prSet presAssocID="{1CA788F3-0A1D-4CD6-B7CD-E7C0E97D798F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39C466-A586-47F6-9412-DF98F543236F}" type="presOf" srcId="{CBCF852A-C5A3-4547-A66A-C291F02EA1F0}" destId="{80D43B66-CA58-480B-94ED-E18E8A9B4AD7}" srcOrd="0" destOrd="0" presId="urn:microsoft.com/office/officeart/2005/8/layout/vList6"/>
    <dgm:cxn modelId="{00EAE614-5566-4E51-B5CC-FA7807A9F155}" type="presOf" srcId="{6956DB2B-E82D-4927-B88E-DC8540EC11BE}" destId="{80D43B66-CA58-480B-94ED-E18E8A9B4AD7}" srcOrd="0" destOrd="1" presId="urn:microsoft.com/office/officeart/2005/8/layout/vList6"/>
    <dgm:cxn modelId="{F26107F3-D590-47A6-8EB2-D51B175476C5}" srcId="{1FBA8235-48B9-416F-A9D7-A8D7E9F0D145}" destId="{1CA788F3-0A1D-4CD6-B7CD-E7C0E97D798F}" srcOrd="0" destOrd="0" parTransId="{D899C143-4BB4-4FC1-B0C4-9D6795BAE9BA}" sibTransId="{D0977167-3CFB-4749-ACE5-7DE856A47F50}"/>
    <dgm:cxn modelId="{A57BCDE5-43B1-4EDA-B4FF-12168B175B91}" type="presOf" srcId="{1FBA8235-48B9-416F-A9D7-A8D7E9F0D145}" destId="{9A58773A-4492-43C9-BFFC-FA4BBCE5E670}" srcOrd="0" destOrd="0" presId="urn:microsoft.com/office/officeart/2005/8/layout/vList6"/>
    <dgm:cxn modelId="{7CAA2CF6-2E8F-49D2-AE9E-B20169ADA7F9}" srcId="{1CA788F3-0A1D-4CD6-B7CD-E7C0E97D798F}" destId="{CBCF852A-C5A3-4547-A66A-C291F02EA1F0}" srcOrd="0" destOrd="0" parTransId="{8691E684-01E3-45ED-9CAE-2E2E7072B07E}" sibTransId="{89F9B1D4-BD6E-410F-92AC-3F3B3C1D1888}"/>
    <dgm:cxn modelId="{03706DA3-B815-4711-A70F-946660616535}" type="presOf" srcId="{1CA788F3-0A1D-4CD6-B7CD-E7C0E97D798F}" destId="{7F149C2B-0924-45AB-AA13-945CC394FEFF}" srcOrd="0" destOrd="0" presId="urn:microsoft.com/office/officeart/2005/8/layout/vList6"/>
    <dgm:cxn modelId="{3590CA6F-80AF-4815-8053-AF3AF39B5C7A}" srcId="{1CA788F3-0A1D-4CD6-B7CD-E7C0E97D798F}" destId="{6956DB2B-E82D-4927-B88E-DC8540EC11BE}" srcOrd="1" destOrd="0" parTransId="{09CE7D9D-BD47-4C2F-970D-6DC14941CBA9}" sibTransId="{E1CB6CC7-EAC6-4C51-BBBF-13C15183D244}"/>
    <dgm:cxn modelId="{5A8062A2-A05F-4B04-B5C1-10CFDCB58396}" type="presParOf" srcId="{9A58773A-4492-43C9-BFFC-FA4BBCE5E670}" destId="{D34B8483-8F40-4908-9C1A-08EDB78AD4FD}" srcOrd="0" destOrd="0" presId="urn:microsoft.com/office/officeart/2005/8/layout/vList6"/>
    <dgm:cxn modelId="{87E6636B-9139-4B77-B531-12D74A5199AD}" type="presParOf" srcId="{D34B8483-8F40-4908-9C1A-08EDB78AD4FD}" destId="{7F149C2B-0924-45AB-AA13-945CC394FEFF}" srcOrd="0" destOrd="0" presId="urn:microsoft.com/office/officeart/2005/8/layout/vList6"/>
    <dgm:cxn modelId="{A8C9701D-DBE9-4767-AF04-AB65C41FE283}" type="presParOf" srcId="{D34B8483-8F40-4908-9C1A-08EDB78AD4FD}" destId="{80D43B66-CA58-480B-94ED-E18E8A9B4AD7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1C533F-1BDA-488B-8695-C609C4577C0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65D432-A59F-48CC-8B2E-D6037C3F3E8D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приобретение мусоровоза с боковой загрузкой КО-440-2 на базе ГАЗ на сумму 1986,7 тыс.рублей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84BFFF55-A80B-4CA9-AA89-ECED9F05CBD9}" type="parTrans" cxnId="{D61F0F9E-E3A7-4907-9418-8CC7D928EBEE}">
      <dgm:prSet/>
      <dgm:spPr/>
      <dgm:t>
        <a:bodyPr/>
        <a:lstStyle/>
        <a:p>
          <a:endParaRPr lang="ru-RU"/>
        </a:p>
      </dgm:t>
    </dgm:pt>
    <dgm:pt modelId="{6ECABFF7-4E16-4D45-9AEB-D4AE8AEB319C}" type="sibTrans" cxnId="{D61F0F9E-E3A7-4907-9418-8CC7D928EBEE}">
      <dgm:prSet/>
      <dgm:spPr/>
      <dgm:t>
        <a:bodyPr/>
        <a:lstStyle/>
        <a:p>
          <a:endParaRPr lang="ru-RU"/>
        </a:p>
      </dgm:t>
    </dgm:pt>
    <dgm:pt modelId="{EE69F4FC-F18F-4B43-8061-1075650585C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оплата лимитов уличного освещения в сумме 1322,0 тыс.рублей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34D3DD64-098D-4684-A763-84C88297DBDB}" type="parTrans" cxnId="{1D614B17-C013-45BB-9514-F808C5F91F22}">
      <dgm:prSet/>
      <dgm:spPr/>
      <dgm:t>
        <a:bodyPr/>
        <a:lstStyle/>
        <a:p>
          <a:endParaRPr lang="ru-RU"/>
        </a:p>
      </dgm:t>
    </dgm:pt>
    <dgm:pt modelId="{E59A55C3-9B38-49FA-8624-BE3F861B225F}" type="sibTrans" cxnId="{1D614B17-C013-45BB-9514-F808C5F91F22}">
      <dgm:prSet/>
      <dgm:spPr/>
      <dgm:t>
        <a:bodyPr/>
        <a:lstStyle/>
        <a:p>
          <a:endParaRPr lang="ru-RU"/>
        </a:p>
      </dgm:t>
    </dgm:pt>
    <dgm:pt modelId="{5B8F3513-8455-4BDB-AB01-2516C56DA408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аккарицидная обработка кладбищ, стадионов, детских площадок в сумме 34,8 тыс.рублей, покос травы в сумме 38,1 тыс.рублей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8A956150-41F0-4ACD-80F1-CA003475C55C}" type="parTrans" cxnId="{3F770E97-D76F-4205-86D8-C982217C45A3}">
      <dgm:prSet/>
      <dgm:spPr/>
      <dgm:t>
        <a:bodyPr/>
        <a:lstStyle/>
        <a:p>
          <a:endParaRPr lang="ru-RU"/>
        </a:p>
      </dgm:t>
    </dgm:pt>
    <dgm:pt modelId="{58BC387A-B6E8-45EA-A154-4380FCF3CC11}" type="sibTrans" cxnId="{3F770E97-D76F-4205-86D8-C982217C45A3}">
      <dgm:prSet/>
      <dgm:spPr/>
      <dgm:t>
        <a:bodyPr/>
        <a:lstStyle/>
        <a:p>
          <a:endParaRPr lang="ru-RU"/>
        </a:p>
      </dgm:t>
    </dgm:pt>
    <dgm:pt modelId="{91EBBFBD-6C68-43E7-A9AA-E5AEC3A6225D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приобретение ламп ДВР, ДРЛ на сумму 43,3 тыс.рублей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47057C9-1506-41E7-853E-BCFC520271EB}" type="parTrans" cxnId="{6FCFB29B-F48E-4E2F-A196-EBAF8D84A7CA}">
      <dgm:prSet/>
      <dgm:spPr/>
    </dgm:pt>
    <dgm:pt modelId="{9EAAF74C-148C-4C16-AC41-169E022387F7}" type="sibTrans" cxnId="{6FCFB29B-F48E-4E2F-A196-EBAF8D84A7CA}">
      <dgm:prSet/>
      <dgm:spPr/>
    </dgm:pt>
    <dgm:pt modelId="{D0583247-52FE-425F-8DD0-625A6ABD7263}" type="pres">
      <dgm:prSet presAssocID="{DF1C533F-1BDA-488B-8695-C609C4577C0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443029-6E23-45DB-9920-E2203B294D06}" type="pres">
      <dgm:prSet presAssocID="{7265D432-A59F-48CC-8B2E-D6037C3F3E8D}" presName="parentLin" presStyleCnt="0"/>
      <dgm:spPr/>
    </dgm:pt>
    <dgm:pt modelId="{3596F10C-1465-4FB2-AF97-85842A552854}" type="pres">
      <dgm:prSet presAssocID="{7265D432-A59F-48CC-8B2E-D6037C3F3E8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AF2AAF3-6B9A-48AD-A3ED-9FCF5399AAB0}" type="pres">
      <dgm:prSet presAssocID="{7265D432-A59F-48CC-8B2E-D6037C3F3E8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1D788-7399-4597-A288-258D13E179A3}" type="pres">
      <dgm:prSet presAssocID="{7265D432-A59F-48CC-8B2E-D6037C3F3E8D}" presName="negativeSpace" presStyleCnt="0"/>
      <dgm:spPr/>
    </dgm:pt>
    <dgm:pt modelId="{C166711F-8C44-45B5-9E23-83E1992700EE}" type="pres">
      <dgm:prSet presAssocID="{7265D432-A59F-48CC-8B2E-D6037C3F3E8D}" presName="childText" presStyleLbl="conFgAcc1" presStyleIdx="0" presStyleCnt="4">
        <dgm:presLayoutVars>
          <dgm:bulletEnabled val="1"/>
        </dgm:presLayoutVars>
      </dgm:prSet>
      <dgm:spPr/>
    </dgm:pt>
    <dgm:pt modelId="{D8A8A151-5F8F-43E9-83CD-EEE1D206DD4B}" type="pres">
      <dgm:prSet presAssocID="{6ECABFF7-4E16-4D45-9AEB-D4AE8AEB319C}" presName="spaceBetweenRectangles" presStyleCnt="0"/>
      <dgm:spPr/>
    </dgm:pt>
    <dgm:pt modelId="{693BD7B1-7966-49E2-A086-0E4214E5D33D}" type="pres">
      <dgm:prSet presAssocID="{EE69F4FC-F18F-4B43-8061-1075650585CF}" presName="parentLin" presStyleCnt="0"/>
      <dgm:spPr/>
    </dgm:pt>
    <dgm:pt modelId="{6640611B-2DA4-4CDF-9394-E017F234DA6A}" type="pres">
      <dgm:prSet presAssocID="{EE69F4FC-F18F-4B43-8061-1075650585C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F0C1647-F0E9-42A0-A654-752BCC1DC8D3}" type="pres">
      <dgm:prSet presAssocID="{EE69F4FC-F18F-4B43-8061-1075650585C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67F1E-AC7C-4DAF-9F17-E55F1ABD37C5}" type="pres">
      <dgm:prSet presAssocID="{EE69F4FC-F18F-4B43-8061-1075650585CF}" presName="negativeSpace" presStyleCnt="0"/>
      <dgm:spPr/>
    </dgm:pt>
    <dgm:pt modelId="{99BE28FA-973A-48ED-B9CA-763893C96B8B}" type="pres">
      <dgm:prSet presAssocID="{EE69F4FC-F18F-4B43-8061-1075650585CF}" presName="childText" presStyleLbl="conFgAcc1" presStyleIdx="1" presStyleCnt="4">
        <dgm:presLayoutVars>
          <dgm:bulletEnabled val="1"/>
        </dgm:presLayoutVars>
      </dgm:prSet>
      <dgm:spPr/>
    </dgm:pt>
    <dgm:pt modelId="{B2E61041-C828-4029-B836-82368A93824F}" type="pres">
      <dgm:prSet presAssocID="{E59A55C3-9B38-49FA-8624-BE3F861B225F}" presName="spaceBetweenRectangles" presStyleCnt="0"/>
      <dgm:spPr/>
    </dgm:pt>
    <dgm:pt modelId="{ABFC37E1-88DE-46E5-8862-2C08F28D7102}" type="pres">
      <dgm:prSet presAssocID="{91EBBFBD-6C68-43E7-A9AA-E5AEC3A6225D}" presName="parentLin" presStyleCnt="0"/>
      <dgm:spPr/>
    </dgm:pt>
    <dgm:pt modelId="{57C6D5E1-E405-437D-AF3A-47A351561F16}" type="pres">
      <dgm:prSet presAssocID="{91EBBFBD-6C68-43E7-A9AA-E5AEC3A6225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E846846A-5457-4E40-880B-FE2A7E5DAA0B}" type="pres">
      <dgm:prSet presAssocID="{91EBBFBD-6C68-43E7-A9AA-E5AEC3A6225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FA61D-8CEA-49D0-AC50-4F50268CD068}" type="pres">
      <dgm:prSet presAssocID="{91EBBFBD-6C68-43E7-A9AA-E5AEC3A6225D}" presName="negativeSpace" presStyleCnt="0"/>
      <dgm:spPr/>
    </dgm:pt>
    <dgm:pt modelId="{7B84181B-95B0-4BAF-AA4C-7EF286181B43}" type="pres">
      <dgm:prSet presAssocID="{91EBBFBD-6C68-43E7-A9AA-E5AEC3A6225D}" presName="childText" presStyleLbl="conFgAcc1" presStyleIdx="2" presStyleCnt="4">
        <dgm:presLayoutVars>
          <dgm:bulletEnabled val="1"/>
        </dgm:presLayoutVars>
      </dgm:prSet>
      <dgm:spPr/>
    </dgm:pt>
    <dgm:pt modelId="{4F714C01-E141-4DC9-BED5-F54B32096DEC}" type="pres">
      <dgm:prSet presAssocID="{9EAAF74C-148C-4C16-AC41-169E022387F7}" presName="spaceBetweenRectangles" presStyleCnt="0"/>
      <dgm:spPr/>
    </dgm:pt>
    <dgm:pt modelId="{C609AC19-E3B0-4625-97E2-BB0432C6385E}" type="pres">
      <dgm:prSet presAssocID="{5B8F3513-8455-4BDB-AB01-2516C56DA408}" presName="parentLin" presStyleCnt="0"/>
      <dgm:spPr/>
    </dgm:pt>
    <dgm:pt modelId="{6E0A5165-05FB-4289-854C-06ACF45C5DFE}" type="pres">
      <dgm:prSet presAssocID="{5B8F3513-8455-4BDB-AB01-2516C56DA408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2B7FA02C-8120-4956-93E0-F6ED52D5BC0D}" type="pres">
      <dgm:prSet presAssocID="{5B8F3513-8455-4BDB-AB01-2516C56DA40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D6BA13-393F-49B6-ADCD-3D31808F60E6}" type="pres">
      <dgm:prSet presAssocID="{5B8F3513-8455-4BDB-AB01-2516C56DA408}" presName="negativeSpace" presStyleCnt="0"/>
      <dgm:spPr/>
    </dgm:pt>
    <dgm:pt modelId="{F8E2B6F9-41DA-44BC-B450-CD2495E82395}" type="pres">
      <dgm:prSet presAssocID="{5B8F3513-8455-4BDB-AB01-2516C56DA40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9A7619D-8AA4-41EE-839F-049B76615928}" type="presOf" srcId="{EE69F4FC-F18F-4B43-8061-1075650585CF}" destId="{7F0C1647-F0E9-42A0-A654-752BCC1DC8D3}" srcOrd="1" destOrd="0" presId="urn:microsoft.com/office/officeart/2005/8/layout/list1"/>
    <dgm:cxn modelId="{683F72F7-C591-42DA-A1BB-A3BBCDFA33C2}" type="presOf" srcId="{7265D432-A59F-48CC-8B2E-D6037C3F3E8D}" destId="{3AF2AAF3-6B9A-48AD-A3ED-9FCF5399AAB0}" srcOrd="1" destOrd="0" presId="urn:microsoft.com/office/officeart/2005/8/layout/list1"/>
    <dgm:cxn modelId="{6FCFB29B-F48E-4E2F-A196-EBAF8D84A7CA}" srcId="{DF1C533F-1BDA-488B-8695-C609C4577C09}" destId="{91EBBFBD-6C68-43E7-A9AA-E5AEC3A6225D}" srcOrd="2" destOrd="0" parTransId="{247057C9-1506-41E7-853E-BCFC520271EB}" sibTransId="{9EAAF74C-148C-4C16-AC41-169E022387F7}"/>
    <dgm:cxn modelId="{D61F0F9E-E3A7-4907-9418-8CC7D928EBEE}" srcId="{DF1C533F-1BDA-488B-8695-C609C4577C09}" destId="{7265D432-A59F-48CC-8B2E-D6037C3F3E8D}" srcOrd="0" destOrd="0" parTransId="{84BFFF55-A80B-4CA9-AA89-ECED9F05CBD9}" sibTransId="{6ECABFF7-4E16-4D45-9AEB-D4AE8AEB319C}"/>
    <dgm:cxn modelId="{C9EA8740-03DD-4C67-8EA1-C6645F701A3F}" type="presOf" srcId="{5B8F3513-8455-4BDB-AB01-2516C56DA408}" destId="{2B7FA02C-8120-4956-93E0-F6ED52D5BC0D}" srcOrd="1" destOrd="0" presId="urn:microsoft.com/office/officeart/2005/8/layout/list1"/>
    <dgm:cxn modelId="{1D614B17-C013-45BB-9514-F808C5F91F22}" srcId="{DF1C533F-1BDA-488B-8695-C609C4577C09}" destId="{EE69F4FC-F18F-4B43-8061-1075650585CF}" srcOrd="1" destOrd="0" parTransId="{34D3DD64-098D-4684-A763-84C88297DBDB}" sibTransId="{E59A55C3-9B38-49FA-8624-BE3F861B225F}"/>
    <dgm:cxn modelId="{31920A2D-9B60-467E-B941-C5857BB41B3B}" type="presOf" srcId="{EE69F4FC-F18F-4B43-8061-1075650585CF}" destId="{6640611B-2DA4-4CDF-9394-E017F234DA6A}" srcOrd="0" destOrd="0" presId="urn:microsoft.com/office/officeart/2005/8/layout/list1"/>
    <dgm:cxn modelId="{27F881AE-1107-4B26-B771-D64846F37A08}" type="presOf" srcId="{91EBBFBD-6C68-43E7-A9AA-E5AEC3A6225D}" destId="{E846846A-5457-4E40-880B-FE2A7E5DAA0B}" srcOrd="1" destOrd="0" presId="urn:microsoft.com/office/officeart/2005/8/layout/list1"/>
    <dgm:cxn modelId="{0A53206F-E4D3-4304-9884-3A4F26FF230A}" type="presOf" srcId="{91EBBFBD-6C68-43E7-A9AA-E5AEC3A6225D}" destId="{57C6D5E1-E405-437D-AF3A-47A351561F16}" srcOrd="0" destOrd="0" presId="urn:microsoft.com/office/officeart/2005/8/layout/list1"/>
    <dgm:cxn modelId="{22A79C5D-69D3-40E8-B678-F20416CFC9A9}" type="presOf" srcId="{5B8F3513-8455-4BDB-AB01-2516C56DA408}" destId="{6E0A5165-05FB-4289-854C-06ACF45C5DFE}" srcOrd="0" destOrd="0" presId="urn:microsoft.com/office/officeart/2005/8/layout/list1"/>
    <dgm:cxn modelId="{3F770E97-D76F-4205-86D8-C982217C45A3}" srcId="{DF1C533F-1BDA-488B-8695-C609C4577C09}" destId="{5B8F3513-8455-4BDB-AB01-2516C56DA408}" srcOrd="3" destOrd="0" parTransId="{8A956150-41F0-4ACD-80F1-CA003475C55C}" sibTransId="{58BC387A-B6E8-45EA-A154-4380FCF3CC11}"/>
    <dgm:cxn modelId="{43E6A0C5-C310-47E3-B847-AB4E153CD77A}" type="presOf" srcId="{7265D432-A59F-48CC-8B2E-D6037C3F3E8D}" destId="{3596F10C-1465-4FB2-AF97-85842A552854}" srcOrd="0" destOrd="0" presId="urn:microsoft.com/office/officeart/2005/8/layout/list1"/>
    <dgm:cxn modelId="{ECA9808E-7C19-4319-90F8-45567E944032}" type="presOf" srcId="{DF1C533F-1BDA-488B-8695-C609C4577C09}" destId="{D0583247-52FE-425F-8DD0-625A6ABD7263}" srcOrd="0" destOrd="0" presId="urn:microsoft.com/office/officeart/2005/8/layout/list1"/>
    <dgm:cxn modelId="{0C15D2BF-021F-4007-A1AF-DC391102062B}" type="presParOf" srcId="{D0583247-52FE-425F-8DD0-625A6ABD7263}" destId="{E2443029-6E23-45DB-9920-E2203B294D06}" srcOrd="0" destOrd="0" presId="urn:microsoft.com/office/officeart/2005/8/layout/list1"/>
    <dgm:cxn modelId="{A2E6D3F9-FD66-4226-9932-F112E880D334}" type="presParOf" srcId="{E2443029-6E23-45DB-9920-E2203B294D06}" destId="{3596F10C-1465-4FB2-AF97-85842A552854}" srcOrd="0" destOrd="0" presId="urn:microsoft.com/office/officeart/2005/8/layout/list1"/>
    <dgm:cxn modelId="{70D80E07-B54D-43D4-B7B5-CBD3B83D67EE}" type="presParOf" srcId="{E2443029-6E23-45DB-9920-E2203B294D06}" destId="{3AF2AAF3-6B9A-48AD-A3ED-9FCF5399AAB0}" srcOrd="1" destOrd="0" presId="urn:microsoft.com/office/officeart/2005/8/layout/list1"/>
    <dgm:cxn modelId="{D23C09E8-11D9-4387-9570-A2696D8EC876}" type="presParOf" srcId="{D0583247-52FE-425F-8DD0-625A6ABD7263}" destId="{F951D788-7399-4597-A288-258D13E179A3}" srcOrd="1" destOrd="0" presId="urn:microsoft.com/office/officeart/2005/8/layout/list1"/>
    <dgm:cxn modelId="{09F86AD4-D93D-4C92-ABB8-36EDC26E0303}" type="presParOf" srcId="{D0583247-52FE-425F-8DD0-625A6ABD7263}" destId="{C166711F-8C44-45B5-9E23-83E1992700EE}" srcOrd="2" destOrd="0" presId="urn:microsoft.com/office/officeart/2005/8/layout/list1"/>
    <dgm:cxn modelId="{F40B35F4-DAB2-47AC-AB80-698EDB7D884B}" type="presParOf" srcId="{D0583247-52FE-425F-8DD0-625A6ABD7263}" destId="{D8A8A151-5F8F-43E9-83CD-EEE1D206DD4B}" srcOrd="3" destOrd="0" presId="urn:microsoft.com/office/officeart/2005/8/layout/list1"/>
    <dgm:cxn modelId="{8A25D6BA-E28C-428B-A47F-B297A4412582}" type="presParOf" srcId="{D0583247-52FE-425F-8DD0-625A6ABD7263}" destId="{693BD7B1-7966-49E2-A086-0E4214E5D33D}" srcOrd="4" destOrd="0" presId="urn:microsoft.com/office/officeart/2005/8/layout/list1"/>
    <dgm:cxn modelId="{B6D81228-1F5A-46AE-A15D-56FACCF9CAD3}" type="presParOf" srcId="{693BD7B1-7966-49E2-A086-0E4214E5D33D}" destId="{6640611B-2DA4-4CDF-9394-E017F234DA6A}" srcOrd="0" destOrd="0" presId="urn:microsoft.com/office/officeart/2005/8/layout/list1"/>
    <dgm:cxn modelId="{9964BB30-8816-4187-9898-B171E42FFA67}" type="presParOf" srcId="{693BD7B1-7966-49E2-A086-0E4214E5D33D}" destId="{7F0C1647-F0E9-42A0-A654-752BCC1DC8D3}" srcOrd="1" destOrd="0" presId="urn:microsoft.com/office/officeart/2005/8/layout/list1"/>
    <dgm:cxn modelId="{08324763-1303-44E7-B42D-075AC906D6B0}" type="presParOf" srcId="{D0583247-52FE-425F-8DD0-625A6ABD7263}" destId="{7B567F1E-AC7C-4DAF-9F17-E55F1ABD37C5}" srcOrd="5" destOrd="0" presId="urn:microsoft.com/office/officeart/2005/8/layout/list1"/>
    <dgm:cxn modelId="{F14197D7-4C84-48BC-912E-83BC04492642}" type="presParOf" srcId="{D0583247-52FE-425F-8DD0-625A6ABD7263}" destId="{99BE28FA-973A-48ED-B9CA-763893C96B8B}" srcOrd="6" destOrd="0" presId="urn:microsoft.com/office/officeart/2005/8/layout/list1"/>
    <dgm:cxn modelId="{A32C06BD-D185-46F8-B893-9A9E03425D18}" type="presParOf" srcId="{D0583247-52FE-425F-8DD0-625A6ABD7263}" destId="{B2E61041-C828-4029-B836-82368A93824F}" srcOrd="7" destOrd="0" presId="urn:microsoft.com/office/officeart/2005/8/layout/list1"/>
    <dgm:cxn modelId="{E251D3FB-09DF-4FFC-95EE-16CD460CABF6}" type="presParOf" srcId="{D0583247-52FE-425F-8DD0-625A6ABD7263}" destId="{ABFC37E1-88DE-46E5-8862-2C08F28D7102}" srcOrd="8" destOrd="0" presId="urn:microsoft.com/office/officeart/2005/8/layout/list1"/>
    <dgm:cxn modelId="{4E4ED07D-46DC-41D3-BA85-34F1113F9873}" type="presParOf" srcId="{ABFC37E1-88DE-46E5-8862-2C08F28D7102}" destId="{57C6D5E1-E405-437D-AF3A-47A351561F16}" srcOrd="0" destOrd="0" presId="urn:microsoft.com/office/officeart/2005/8/layout/list1"/>
    <dgm:cxn modelId="{AF5DE45B-181B-48A4-B5B9-FFE76E234320}" type="presParOf" srcId="{ABFC37E1-88DE-46E5-8862-2C08F28D7102}" destId="{E846846A-5457-4E40-880B-FE2A7E5DAA0B}" srcOrd="1" destOrd="0" presId="urn:microsoft.com/office/officeart/2005/8/layout/list1"/>
    <dgm:cxn modelId="{D68433C0-20A2-474C-970D-19F0E99E0F68}" type="presParOf" srcId="{D0583247-52FE-425F-8DD0-625A6ABD7263}" destId="{928FA61D-8CEA-49D0-AC50-4F50268CD068}" srcOrd="9" destOrd="0" presId="urn:microsoft.com/office/officeart/2005/8/layout/list1"/>
    <dgm:cxn modelId="{1CB63D0D-B02A-492A-AB2E-06811D313F70}" type="presParOf" srcId="{D0583247-52FE-425F-8DD0-625A6ABD7263}" destId="{7B84181B-95B0-4BAF-AA4C-7EF286181B43}" srcOrd="10" destOrd="0" presId="urn:microsoft.com/office/officeart/2005/8/layout/list1"/>
    <dgm:cxn modelId="{29283758-E294-4674-BD12-61DF44F6C89E}" type="presParOf" srcId="{D0583247-52FE-425F-8DD0-625A6ABD7263}" destId="{4F714C01-E141-4DC9-BED5-F54B32096DEC}" srcOrd="11" destOrd="0" presId="urn:microsoft.com/office/officeart/2005/8/layout/list1"/>
    <dgm:cxn modelId="{7936282F-290E-48EF-872D-DEDB8240DDFA}" type="presParOf" srcId="{D0583247-52FE-425F-8DD0-625A6ABD7263}" destId="{C609AC19-E3B0-4625-97E2-BB0432C6385E}" srcOrd="12" destOrd="0" presId="urn:microsoft.com/office/officeart/2005/8/layout/list1"/>
    <dgm:cxn modelId="{911F6075-2DF0-4B7A-9496-E52AE6ED1C13}" type="presParOf" srcId="{C609AC19-E3B0-4625-97E2-BB0432C6385E}" destId="{6E0A5165-05FB-4289-854C-06ACF45C5DFE}" srcOrd="0" destOrd="0" presId="urn:microsoft.com/office/officeart/2005/8/layout/list1"/>
    <dgm:cxn modelId="{BDF871FB-0888-448E-90F5-FC2EAA780C4B}" type="presParOf" srcId="{C609AC19-E3B0-4625-97E2-BB0432C6385E}" destId="{2B7FA02C-8120-4956-93E0-F6ED52D5BC0D}" srcOrd="1" destOrd="0" presId="urn:microsoft.com/office/officeart/2005/8/layout/list1"/>
    <dgm:cxn modelId="{E885D482-A8A2-48FB-93D3-E6668DD7AEC0}" type="presParOf" srcId="{D0583247-52FE-425F-8DD0-625A6ABD7263}" destId="{D1D6BA13-393F-49B6-ADCD-3D31808F60E6}" srcOrd="13" destOrd="0" presId="urn:microsoft.com/office/officeart/2005/8/layout/list1"/>
    <dgm:cxn modelId="{1F180691-2338-4AE1-829A-E11FB7D1D81F}" type="presParOf" srcId="{D0583247-52FE-425F-8DD0-625A6ABD7263}" destId="{F8E2B6F9-41DA-44BC-B450-CD2495E82395}" srcOrd="14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9E52FF-687D-48B5-BDFA-0DECB978D75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DE895-0B3C-41C0-BD95-57B6CA60146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содержанию линий уличного освещения в сумме 49,7 тыс.рублей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B62CD36D-81E2-4D17-9E2B-E1DC7D6B3F82}" type="parTrans" cxnId="{13E679C3-10CD-4601-BBDB-92D0F32F1D14}">
      <dgm:prSet/>
      <dgm:spPr/>
      <dgm:t>
        <a:bodyPr/>
        <a:lstStyle/>
        <a:p>
          <a:endParaRPr lang="ru-RU"/>
        </a:p>
      </dgm:t>
    </dgm:pt>
    <dgm:pt modelId="{62AEA246-40B5-4AAD-8C80-A881F3A68073}" type="sibTrans" cxnId="{13E679C3-10CD-4601-BBDB-92D0F32F1D14}">
      <dgm:prSet/>
      <dgm:spPr/>
      <dgm:t>
        <a:bodyPr/>
        <a:lstStyle/>
        <a:p>
          <a:endParaRPr lang="ru-RU"/>
        </a:p>
      </dgm:t>
    </dgm:pt>
    <dgm:pt modelId="{6A6C52D7-8F55-425C-9B2C-9763B3C2A30D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приобретение материалов для косилки на сумму 14,8 тыс.рублей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5E98D1C0-4C11-4F17-AD84-7CB50C9BAFC0}" type="parTrans" cxnId="{CC290772-AA6F-42EC-9C00-5A15733518EF}">
      <dgm:prSet/>
      <dgm:spPr/>
      <dgm:t>
        <a:bodyPr/>
        <a:lstStyle/>
        <a:p>
          <a:endParaRPr lang="ru-RU"/>
        </a:p>
      </dgm:t>
    </dgm:pt>
    <dgm:pt modelId="{30125E2C-241F-4EEC-9F6B-F5A981E7F698}" type="sibTrans" cxnId="{CC290772-AA6F-42EC-9C00-5A15733518EF}">
      <dgm:prSet/>
      <dgm:spPr/>
      <dgm:t>
        <a:bodyPr/>
        <a:lstStyle/>
        <a:p>
          <a:endParaRPr lang="ru-RU"/>
        </a:p>
      </dgm:t>
    </dgm:pt>
    <dgm:pt modelId="{0148A628-6A01-4BF4-AE28-CE3B5913290F}">
      <dgm:prSet phldrT="[Текст]" custT="1"/>
      <dgm:spPr/>
      <dgm:t>
        <a:bodyPr/>
        <a:lstStyle/>
        <a:p>
          <a:r>
            <a:rPr lang="ru-RU" sz="1600" baseline="0" dirty="0" smtClean="0">
              <a:latin typeface="Times New Roman" pitchFamily="18" charset="0"/>
            </a:rPr>
            <a:t>Содержание дворцов культур и библиотек на сумму </a:t>
          </a:r>
          <a:r>
            <a:rPr lang="ru-RU" sz="1600" baseline="0" dirty="0" smtClean="0">
              <a:latin typeface="Times New Roman" pitchFamily="18" charset="0"/>
            </a:rPr>
            <a:t>5742,2 </a:t>
          </a:r>
          <a:r>
            <a:rPr lang="ru-RU" sz="1600" baseline="0" dirty="0" smtClean="0">
              <a:latin typeface="Times New Roman" pitchFamily="18" charset="0"/>
            </a:rPr>
            <a:t>тыс.рублей</a:t>
          </a:r>
          <a:endParaRPr lang="ru-RU" sz="1600" baseline="0" dirty="0">
            <a:latin typeface="Times New Roman" pitchFamily="18" charset="0"/>
          </a:endParaRPr>
        </a:p>
      </dgm:t>
    </dgm:pt>
    <dgm:pt modelId="{7FDD58D3-984D-43FA-B422-0F0BF0005B96}" type="parTrans" cxnId="{ECC349D2-3B7B-4467-9D40-ACF881B7A7E8}">
      <dgm:prSet/>
      <dgm:spPr/>
      <dgm:t>
        <a:bodyPr/>
        <a:lstStyle/>
        <a:p>
          <a:endParaRPr lang="ru-RU"/>
        </a:p>
      </dgm:t>
    </dgm:pt>
    <dgm:pt modelId="{2610795D-F398-42F9-BA71-D6EB44209E4D}" type="sibTrans" cxnId="{ECC349D2-3B7B-4467-9D40-ACF881B7A7E8}">
      <dgm:prSet/>
      <dgm:spPr/>
      <dgm:t>
        <a:bodyPr/>
        <a:lstStyle/>
        <a:p>
          <a:endParaRPr lang="ru-RU"/>
        </a:p>
      </dgm:t>
    </dgm:pt>
    <dgm:pt modelId="{BB5563E2-D310-4B4D-B481-5342C37CE20D}" type="pres">
      <dgm:prSet presAssocID="{A39E52FF-687D-48B5-BDFA-0DECB978D7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7EA1E3-5CF5-48C7-863E-78670A9AC655}" type="pres">
      <dgm:prSet presAssocID="{381DE895-0B3C-41C0-BD95-57B6CA601465}" presName="parentLin" presStyleCnt="0"/>
      <dgm:spPr/>
    </dgm:pt>
    <dgm:pt modelId="{05F9856F-EF5C-4FB0-A3F8-78451039C611}" type="pres">
      <dgm:prSet presAssocID="{381DE895-0B3C-41C0-BD95-57B6CA60146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D2687E4-4779-411F-93A1-C111A7BFF6A0}" type="pres">
      <dgm:prSet presAssocID="{381DE895-0B3C-41C0-BD95-57B6CA601465}" presName="parentText" presStyleLbl="node1" presStyleIdx="0" presStyleCnt="3" custScaleY="2075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96751F-4B52-4555-9F75-B056869D76A5}" type="pres">
      <dgm:prSet presAssocID="{381DE895-0B3C-41C0-BD95-57B6CA601465}" presName="negativeSpace" presStyleCnt="0"/>
      <dgm:spPr/>
    </dgm:pt>
    <dgm:pt modelId="{38204954-F03F-4C3E-9261-56265BA0ADEC}" type="pres">
      <dgm:prSet presAssocID="{381DE895-0B3C-41C0-BD95-57B6CA601465}" presName="childText" presStyleLbl="conFgAcc1" presStyleIdx="0" presStyleCnt="3">
        <dgm:presLayoutVars>
          <dgm:bulletEnabled val="1"/>
        </dgm:presLayoutVars>
      </dgm:prSet>
      <dgm:spPr/>
    </dgm:pt>
    <dgm:pt modelId="{08CD4637-43FB-4C94-9D86-AF7470B1D7E0}" type="pres">
      <dgm:prSet presAssocID="{62AEA246-40B5-4AAD-8C80-A881F3A68073}" presName="spaceBetweenRectangles" presStyleCnt="0"/>
      <dgm:spPr/>
    </dgm:pt>
    <dgm:pt modelId="{1CD01E67-BD2A-455A-A3E2-5746069D5650}" type="pres">
      <dgm:prSet presAssocID="{6A6C52D7-8F55-425C-9B2C-9763B3C2A30D}" presName="parentLin" presStyleCnt="0"/>
      <dgm:spPr/>
    </dgm:pt>
    <dgm:pt modelId="{0A100886-F9C7-494C-BE8E-3E59B5C6F3BE}" type="pres">
      <dgm:prSet presAssocID="{6A6C52D7-8F55-425C-9B2C-9763B3C2A30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7D829D3-858F-4840-82A4-FB5292A0E330}" type="pres">
      <dgm:prSet presAssocID="{6A6C52D7-8F55-425C-9B2C-9763B3C2A30D}" presName="parentText" presStyleLbl="node1" presStyleIdx="1" presStyleCnt="3" custScaleY="2766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50099-EE91-4446-87DF-7035AD57605D}" type="pres">
      <dgm:prSet presAssocID="{6A6C52D7-8F55-425C-9B2C-9763B3C2A30D}" presName="negativeSpace" presStyleCnt="0"/>
      <dgm:spPr/>
    </dgm:pt>
    <dgm:pt modelId="{77B6DA4C-5676-4F96-B09A-E361C8E02E72}" type="pres">
      <dgm:prSet presAssocID="{6A6C52D7-8F55-425C-9B2C-9763B3C2A30D}" presName="childText" presStyleLbl="conFgAcc1" presStyleIdx="1" presStyleCnt="3">
        <dgm:presLayoutVars>
          <dgm:bulletEnabled val="1"/>
        </dgm:presLayoutVars>
      </dgm:prSet>
      <dgm:spPr/>
    </dgm:pt>
    <dgm:pt modelId="{93D675DD-91BA-4148-98D5-58232D5A404C}" type="pres">
      <dgm:prSet presAssocID="{30125E2C-241F-4EEC-9F6B-F5A981E7F698}" presName="spaceBetweenRectangles" presStyleCnt="0"/>
      <dgm:spPr/>
    </dgm:pt>
    <dgm:pt modelId="{A71A8B48-3EFA-4A90-B424-C9B7566FB3E2}" type="pres">
      <dgm:prSet presAssocID="{0148A628-6A01-4BF4-AE28-CE3B5913290F}" presName="parentLin" presStyleCnt="0"/>
      <dgm:spPr/>
    </dgm:pt>
    <dgm:pt modelId="{674C42CF-0818-417E-8623-55701F4A9379}" type="pres">
      <dgm:prSet presAssocID="{0148A628-6A01-4BF4-AE28-CE3B5913290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439F5DC-DA73-4FA6-B4CA-8B90B83C5432}" type="pres">
      <dgm:prSet presAssocID="{0148A628-6A01-4BF4-AE28-CE3B5913290F}" presName="parentText" presStyleLbl="node1" presStyleIdx="2" presStyleCnt="3" custScaleY="3458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EA47FB-7336-43B9-A56D-E4D965F42A2B}" type="pres">
      <dgm:prSet presAssocID="{0148A628-6A01-4BF4-AE28-CE3B5913290F}" presName="negativeSpace" presStyleCnt="0"/>
      <dgm:spPr/>
    </dgm:pt>
    <dgm:pt modelId="{CA293A5F-9FE5-456E-B14C-450D967631E3}" type="pres">
      <dgm:prSet presAssocID="{0148A628-6A01-4BF4-AE28-CE3B5913290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6EC013D-3B3B-418A-9F60-0661EEF41F04}" type="presOf" srcId="{A39E52FF-687D-48B5-BDFA-0DECB978D757}" destId="{BB5563E2-D310-4B4D-B481-5342C37CE20D}" srcOrd="0" destOrd="0" presId="urn:microsoft.com/office/officeart/2005/8/layout/list1"/>
    <dgm:cxn modelId="{A6D2A591-3592-4F3A-8332-87706EEA3E06}" type="presOf" srcId="{0148A628-6A01-4BF4-AE28-CE3B5913290F}" destId="{674C42CF-0818-417E-8623-55701F4A9379}" srcOrd="0" destOrd="0" presId="urn:microsoft.com/office/officeart/2005/8/layout/list1"/>
    <dgm:cxn modelId="{E6FF011A-A372-46A9-B99F-2C74835E3A5E}" type="presOf" srcId="{381DE895-0B3C-41C0-BD95-57B6CA601465}" destId="{05F9856F-EF5C-4FB0-A3F8-78451039C611}" srcOrd="0" destOrd="0" presId="urn:microsoft.com/office/officeart/2005/8/layout/list1"/>
    <dgm:cxn modelId="{13E679C3-10CD-4601-BBDB-92D0F32F1D14}" srcId="{A39E52FF-687D-48B5-BDFA-0DECB978D757}" destId="{381DE895-0B3C-41C0-BD95-57B6CA601465}" srcOrd="0" destOrd="0" parTransId="{B62CD36D-81E2-4D17-9E2B-E1DC7D6B3F82}" sibTransId="{62AEA246-40B5-4AAD-8C80-A881F3A68073}"/>
    <dgm:cxn modelId="{65C1290C-5930-4C00-9A6A-28210472925B}" type="presOf" srcId="{6A6C52D7-8F55-425C-9B2C-9763B3C2A30D}" destId="{0A100886-F9C7-494C-BE8E-3E59B5C6F3BE}" srcOrd="0" destOrd="0" presId="urn:microsoft.com/office/officeart/2005/8/layout/list1"/>
    <dgm:cxn modelId="{2FE4DF90-63E0-4151-B269-4E9F53EAB1EF}" type="presOf" srcId="{0148A628-6A01-4BF4-AE28-CE3B5913290F}" destId="{7439F5DC-DA73-4FA6-B4CA-8B90B83C5432}" srcOrd="1" destOrd="0" presId="urn:microsoft.com/office/officeart/2005/8/layout/list1"/>
    <dgm:cxn modelId="{ECC349D2-3B7B-4467-9D40-ACF881B7A7E8}" srcId="{A39E52FF-687D-48B5-BDFA-0DECB978D757}" destId="{0148A628-6A01-4BF4-AE28-CE3B5913290F}" srcOrd="2" destOrd="0" parTransId="{7FDD58D3-984D-43FA-B422-0F0BF0005B96}" sibTransId="{2610795D-F398-42F9-BA71-D6EB44209E4D}"/>
    <dgm:cxn modelId="{684FFCD2-1093-48CF-A2FF-C319FB2BB7B6}" type="presOf" srcId="{6A6C52D7-8F55-425C-9B2C-9763B3C2A30D}" destId="{F7D829D3-858F-4840-82A4-FB5292A0E330}" srcOrd="1" destOrd="0" presId="urn:microsoft.com/office/officeart/2005/8/layout/list1"/>
    <dgm:cxn modelId="{CC290772-AA6F-42EC-9C00-5A15733518EF}" srcId="{A39E52FF-687D-48B5-BDFA-0DECB978D757}" destId="{6A6C52D7-8F55-425C-9B2C-9763B3C2A30D}" srcOrd="1" destOrd="0" parTransId="{5E98D1C0-4C11-4F17-AD84-7CB50C9BAFC0}" sibTransId="{30125E2C-241F-4EEC-9F6B-F5A981E7F698}"/>
    <dgm:cxn modelId="{B7981FE7-35B4-48C8-80EE-A8587EDDB48A}" type="presOf" srcId="{381DE895-0B3C-41C0-BD95-57B6CA601465}" destId="{1D2687E4-4779-411F-93A1-C111A7BFF6A0}" srcOrd="1" destOrd="0" presId="urn:microsoft.com/office/officeart/2005/8/layout/list1"/>
    <dgm:cxn modelId="{5924AE40-B302-4F2F-ABDE-53523A61B961}" type="presParOf" srcId="{BB5563E2-D310-4B4D-B481-5342C37CE20D}" destId="{D67EA1E3-5CF5-48C7-863E-78670A9AC655}" srcOrd="0" destOrd="0" presId="urn:microsoft.com/office/officeart/2005/8/layout/list1"/>
    <dgm:cxn modelId="{A7E410A7-0EB5-4AF9-BDC4-130CDD060095}" type="presParOf" srcId="{D67EA1E3-5CF5-48C7-863E-78670A9AC655}" destId="{05F9856F-EF5C-4FB0-A3F8-78451039C611}" srcOrd="0" destOrd="0" presId="urn:microsoft.com/office/officeart/2005/8/layout/list1"/>
    <dgm:cxn modelId="{2806DA32-4EE1-4656-B1FC-953FFE638188}" type="presParOf" srcId="{D67EA1E3-5CF5-48C7-863E-78670A9AC655}" destId="{1D2687E4-4779-411F-93A1-C111A7BFF6A0}" srcOrd="1" destOrd="0" presId="urn:microsoft.com/office/officeart/2005/8/layout/list1"/>
    <dgm:cxn modelId="{3B94C325-ECA1-4299-BCEA-F10962945305}" type="presParOf" srcId="{BB5563E2-D310-4B4D-B481-5342C37CE20D}" destId="{E796751F-4B52-4555-9F75-B056869D76A5}" srcOrd="1" destOrd="0" presId="urn:microsoft.com/office/officeart/2005/8/layout/list1"/>
    <dgm:cxn modelId="{168F7601-7682-4673-A332-FD56844BA386}" type="presParOf" srcId="{BB5563E2-D310-4B4D-B481-5342C37CE20D}" destId="{38204954-F03F-4C3E-9261-56265BA0ADEC}" srcOrd="2" destOrd="0" presId="urn:microsoft.com/office/officeart/2005/8/layout/list1"/>
    <dgm:cxn modelId="{C25C83FA-477E-4459-BD9B-ECA23B3D76D2}" type="presParOf" srcId="{BB5563E2-D310-4B4D-B481-5342C37CE20D}" destId="{08CD4637-43FB-4C94-9D86-AF7470B1D7E0}" srcOrd="3" destOrd="0" presId="urn:microsoft.com/office/officeart/2005/8/layout/list1"/>
    <dgm:cxn modelId="{226FE4C0-F162-4500-BB0B-742172FE4649}" type="presParOf" srcId="{BB5563E2-D310-4B4D-B481-5342C37CE20D}" destId="{1CD01E67-BD2A-455A-A3E2-5746069D5650}" srcOrd="4" destOrd="0" presId="urn:microsoft.com/office/officeart/2005/8/layout/list1"/>
    <dgm:cxn modelId="{C4F46F9C-4CDB-498D-9774-470D55EFB63D}" type="presParOf" srcId="{1CD01E67-BD2A-455A-A3E2-5746069D5650}" destId="{0A100886-F9C7-494C-BE8E-3E59B5C6F3BE}" srcOrd="0" destOrd="0" presId="urn:microsoft.com/office/officeart/2005/8/layout/list1"/>
    <dgm:cxn modelId="{09BE7B8B-2722-4396-BED4-717E259E1787}" type="presParOf" srcId="{1CD01E67-BD2A-455A-A3E2-5746069D5650}" destId="{F7D829D3-858F-4840-82A4-FB5292A0E330}" srcOrd="1" destOrd="0" presId="urn:microsoft.com/office/officeart/2005/8/layout/list1"/>
    <dgm:cxn modelId="{EF5568E4-C86F-4DEE-8009-26DB077D06F4}" type="presParOf" srcId="{BB5563E2-D310-4B4D-B481-5342C37CE20D}" destId="{4CE50099-EE91-4446-87DF-7035AD57605D}" srcOrd="5" destOrd="0" presId="urn:microsoft.com/office/officeart/2005/8/layout/list1"/>
    <dgm:cxn modelId="{BBBECBB1-C872-48A1-BF9A-98ADD71860E4}" type="presParOf" srcId="{BB5563E2-D310-4B4D-B481-5342C37CE20D}" destId="{77B6DA4C-5676-4F96-B09A-E361C8E02E72}" srcOrd="6" destOrd="0" presId="urn:microsoft.com/office/officeart/2005/8/layout/list1"/>
    <dgm:cxn modelId="{DC84E968-268A-406B-BCAB-D19A50D5950D}" type="presParOf" srcId="{BB5563E2-D310-4B4D-B481-5342C37CE20D}" destId="{93D675DD-91BA-4148-98D5-58232D5A404C}" srcOrd="7" destOrd="0" presId="urn:microsoft.com/office/officeart/2005/8/layout/list1"/>
    <dgm:cxn modelId="{9920CB24-112B-472E-8DB4-685241C43B9C}" type="presParOf" srcId="{BB5563E2-D310-4B4D-B481-5342C37CE20D}" destId="{A71A8B48-3EFA-4A90-B424-C9B7566FB3E2}" srcOrd="8" destOrd="0" presId="urn:microsoft.com/office/officeart/2005/8/layout/list1"/>
    <dgm:cxn modelId="{0061D93A-1C88-46E4-AF4B-1F3A41EA5C90}" type="presParOf" srcId="{A71A8B48-3EFA-4A90-B424-C9B7566FB3E2}" destId="{674C42CF-0818-417E-8623-55701F4A9379}" srcOrd="0" destOrd="0" presId="urn:microsoft.com/office/officeart/2005/8/layout/list1"/>
    <dgm:cxn modelId="{D2F04CF4-0B56-4E45-81BB-B473D0B4A667}" type="presParOf" srcId="{A71A8B48-3EFA-4A90-B424-C9B7566FB3E2}" destId="{7439F5DC-DA73-4FA6-B4CA-8B90B83C5432}" srcOrd="1" destOrd="0" presId="urn:microsoft.com/office/officeart/2005/8/layout/list1"/>
    <dgm:cxn modelId="{963321D9-2AD9-43EA-90DF-64E95DEF6898}" type="presParOf" srcId="{BB5563E2-D310-4B4D-B481-5342C37CE20D}" destId="{D0EA47FB-7336-43B9-A56D-E4D965F42A2B}" srcOrd="9" destOrd="0" presId="urn:microsoft.com/office/officeart/2005/8/layout/list1"/>
    <dgm:cxn modelId="{248DD461-892B-45D4-A738-E6FF756BB5CE}" type="presParOf" srcId="{BB5563E2-D310-4B4D-B481-5342C37CE20D}" destId="{CA293A5F-9FE5-456E-B14C-450D967631E3}" srcOrd="10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EAE89B-E8C0-42AF-B5F5-F965BA1B615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065B3D-5622-4A44-B9EF-5803DF5D0645}">
      <dgm:prSet phldrT="[Текст]" custT="1"/>
      <dgm:spPr/>
      <dgm:t>
        <a:bodyPr/>
        <a:lstStyle/>
        <a:p>
          <a:r>
            <a:rPr lang="ru-RU" sz="1600" baseline="0" dirty="0" smtClean="0">
              <a:latin typeface="Times New Roman" pitchFamily="18" charset="0"/>
            </a:rPr>
            <a:t>Оказание  адресной социальной помощи населению на сумму 8,2 тыс.рублей</a:t>
          </a:r>
          <a:endParaRPr lang="ru-RU" sz="1600" baseline="0" dirty="0">
            <a:latin typeface="Times New Roman" pitchFamily="18" charset="0"/>
          </a:endParaRPr>
        </a:p>
      </dgm:t>
    </dgm:pt>
    <dgm:pt modelId="{306A1883-413F-4F32-A48A-7AB976DB3427}" type="parTrans" cxnId="{4E1BF2C3-4603-4152-BEDF-05E97CBAE0DA}">
      <dgm:prSet/>
      <dgm:spPr/>
      <dgm:t>
        <a:bodyPr/>
        <a:lstStyle/>
        <a:p>
          <a:endParaRPr lang="ru-RU"/>
        </a:p>
      </dgm:t>
    </dgm:pt>
    <dgm:pt modelId="{6D740B9B-DCF0-42DD-9F84-D2CFCB1A6B7A}" type="sibTrans" cxnId="{4E1BF2C3-4603-4152-BEDF-05E97CBAE0DA}">
      <dgm:prSet/>
      <dgm:spPr/>
      <dgm:t>
        <a:bodyPr/>
        <a:lstStyle/>
        <a:p>
          <a:endParaRPr lang="ru-RU"/>
        </a:p>
      </dgm:t>
    </dgm:pt>
    <dgm:pt modelId="{6567079D-6439-4114-BF54-F5AC29E35599}">
      <dgm:prSet phldrT="[Текст]" custT="1"/>
      <dgm:spPr/>
      <dgm:t>
        <a:bodyPr/>
        <a:lstStyle/>
        <a:p>
          <a:r>
            <a:rPr lang="ru-RU" sz="1600" baseline="0" dirty="0" smtClean="0">
              <a:latin typeface="Times New Roman" pitchFamily="18" charset="0"/>
            </a:rPr>
            <a:t>Содержание аварийно-спасательной службы Сальского района и гражданскую оборону на сумму 456,2 тыс.рублей</a:t>
          </a:r>
          <a:endParaRPr lang="ru-RU" sz="1600" baseline="0" dirty="0">
            <a:latin typeface="Times New Roman" pitchFamily="18" charset="0"/>
          </a:endParaRPr>
        </a:p>
      </dgm:t>
    </dgm:pt>
    <dgm:pt modelId="{B4936D9E-9027-4834-ADCE-67DF874239A4}" type="parTrans" cxnId="{20D81A99-37FD-4A76-B9A7-A12E28C7803B}">
      <dgm:prSet/>
      <dgm:spPr/>
      <dgm:t>
        <a:bodyPr/>
        <a:lstStyle/>
        <a:p>
          <a:endParaRPr lang="ru-RU"/>
        </a:p>
      </dgm:t>
    </dgm:pt>
    <dgm:pt modelId="{5230659A-E5AA-48C5-9346-51682252AA92}" type="sibTrans" cxnId="{20D81A99-37FD-4A76-B9A7-A12E28C7803B}">
      <dgm:prSet/>
      <dgm:spPr/>
      <dgm:t>
        <a:bodyPr/>
        <a:lstStyle/>
        <a:p>
          <a:endParaRPr lang="ru-RU"/>
        </a:p>
      </dgm:t>
    </dgm:pt>
    <dgm:pt modelId="{BE32CCF8-E3DD-48E2-A3C7-F6547C482A06}">
      <dgm:prSet phldrT="[Текст]" custT="1"/>
      <dgm:spPr/>
      <dgm:t>
        <a:bodyPr/>
        <a:lstStyle/>
        <a:p>
          <a:r>
            <a:rPr lang="ru-RU" sz="1600" baseline="0" dirty="0" smtClean="0">
              <a:latin typeface="Times New Roman" pitchFamily="18" charset="0"/>
            </a:rPr>
            <a:t>Приобретение спортивной формы для футбольной команды, кубков, грамот на сумму 99,0 тыс.рублей</a:t>
          </a:r>
          <a:endParaRPr lang="ru-RU" sz="1600" baseline="0" dirty="0">
            <a:latin typeface="Times New Roman" pitchFamily="18" charset="0"/>
          </a:endParaRPr>
        </a:p>
      </dgm:t>
    </dgm:pt>
    <dgm:pt modelId="{A4124D1A-CB73-4B1E-B34A-43955A3B9DA4}" type="parTrans" cxnId="{D72F8242-BB8B-4D46-A06F-49C33CEA90C1}">
      <dgm:prSet/>
      <dgm:spPr/>
      <dgm:t>
        <a:bodyPr/>
        <a:lstStyle/>
        <a:p>
          <a:endParaRPr lang="ru-RU"/>
        </a:p>
      </dgm:t>
    </dgm:pt>
    <dgm:pt modelId="{C8600D29-85E1-432F-8629-A6A462C4C222}" type="sibTrans" cxnId="{D72F8242-BB8B-4D46-A06F-49C33CEA90C1}">
      <dgm:prSet/>
      <dgm:spPr/>
      <dgm:t>
        <a:bodyPr/>
        <a:lstStyle/>
        <a:p>
          <a:endParaRPr lang="ru-RU"/>
        </a:p>
      </dgm:t>
    </dgm:pt>
    <dgm:pt modelId="{F47F7750-C4B5-4A97-8734-E208433A11A0}" type="pres">
      <dgm:prSet presAssocID="{A7EAE89B-E8C0-42AF-B5F5-F965BA1B61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70B250-F26A-4D8E-94A3-EA69E8CA1697}" type="pres">
      <dgm:prSet presAssocID="{9E065B3D-5622-4A44-B9EF-5803DF5D0645}" presName="parentLin" presStyleCnt="0"/>
      <dgm:spPr/>
    </dgm:pt>
    <dgm:pt modelId="{43BDA696-7E48-4459-B726-1BE103315CF6}" type="pres">
      <dgm:prSet presAssocID="{9E065B3D-5622-4A44-B9EF-5803DF5D064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DA6DE73-F91E-4A63-93E0-061817363D2D}" type="pres">
      <dgm:prSet presAssocID="{9E065B3D-5622-4A44-B9EF-5803DF5D0645}" presName="parentText" presStyleLbl="node1" presStyleIdx="0" presStyleCnt="3" custScaleY="4485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F5B3E-3115-4B48-9634-1EDF08E6B20B}" type="pres">
      <dgm:prSet presAssocID="{9E065B3D-5622-4A44-B9EF-5803DF5D0645}" presName="negativeSpace" presStyleCnt="0"/>
      <dgm:spPr/>
    </dgm:pt>
    <dgm:pt modelId="{1D5F87AC-7CFB-43C4-9F46-E72BEAA3D07D}" type="pres">
      <dgm:prSet presAssocID="{9E065B3D-5622-4A44-B9EF-5803DF5D0645}" presName="childText" presStyleLbl="conFgAcc1" presStyleIdx="0" presStyleCnt="3">
        <dgm:presLayoutVars>
          <dgm:bulletEnabled val="1"/>
        </dgm:presLayoutVars>
      </dgm:prSet>
      <dgm:spPr/>
    </dgm:pt>
    <dgm:pt modelId="{6975E19E-C84F-4693-BBFE-D98E62E6F15B}" type="pres">
      <dgm:prSet presAssocID="{6D740B9B-DCF0-42DD-9F84-D2CFCB1A6B7A}" presName="spaceBetweenRectangles" presStyleCnt="0"/>
      <dgm:spPr/>
    </dgm:pt>
    <dgm:pt modelId="{0CF6DFAE-D03A-4173-AF47-198AC0DB5155}" type="pres">
      <dgm:prSet presAssocID="{6567079D-6439-4114-BF54-F5AC29E35599}" presName="parentLin" presStyleCnt="0"/>
      <dgm:spPr/>
    </dgm:pt>
    <dgm:pt modelId="{1606D42E-36D4-4446-9F75-353D23CD5CB4}" type="pres">
      <dgm:prSet presAssocID="{6567079D-6439-4114-BF54-F5AC29E3559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612E457-8B73-4E0D-A05E-CE829BA0F3B1}" type="pres">
      <dgm:prSet presAssocID="{6567079D-6439-4114-BF54-F5AC29E35599}" presName="parentText" presStyleLbl="node1" presStyleIdx="1" presStyleCnt="3" custScaleY="4388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BE2224-6402-4BDA-B9F5-3C115DD767A2}" type="pres">
      <dgm:prSet presAssocID="{6567079D-6439-4114-BF54-F5AC29E35599}" presName="negativeSpace" presStyleCnt="0"/>
      <dgm:spPr/>
    </dgm:pt>
    <dgm:pt modelId="{28A2D2BE-8B35-4C28-9CC6-43C699E4B98F}" type="pres">
      <dgm:prSet presAssocID="{6567079D-6439-4114-BF54-F5AC29E35599}" presName="childText" presStyleLbl="conFgAcc1" presStyleIdx="1" presStyleCnt="3">
        <dgm:presLayoutVars>
          <dgm:bulletEnabled val="1"/>
        </dgm:presLayoutVars>
      </dgm:prSet>
      <dgm:spPr/>
    </dgm:pt>
    <dgm:pt modelId="{7053BBAD-7DDC-4177-8761-83B809891DCB}" type="pres">
      <dgm:prSet presAssocID="{5230659A-E5AA-48C5-9346-51682252AA92}" presName="spaceBetweenRectangles" presStyleCnt="0"/>
      <dgm:spPr/>
    </dgm:pt>
    <dgm:pt modelId="{0EC14A63-976C-4D90-9202-28E7623E7AFE}" type="pres">
      <dgm:prSet presAssocID="{BE32CCF8-E3DD-48E2-A3C7-F6547C482A06}" presName="parentLin" presStyleCnt="0"/>
      <dgm:spPr/>
    </dgm:pt>
    <dgm:pt modelId="{4D078AFB-A421-4361-8712-D26ED2FFB790}" type="pres">
      <dgm:prSet presAssocID="{BE32CCF8-E3DD-48E2-A3C7-F6547C482A0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77E898C-6A79-4BE5-83D6-C8C03484C360}" type="pres">
      <dgm:prSet presAssocID="{BE32CCF8-E3DD-48E2-A3C7-F6547C482A06}" presName="parentText" presStyleLbl="node1" presStyleIdx="2" presStyleCnt="3" custScaleY="4800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8BC92-315B-45DD-861A-B3B782E8958E}" type="pres">
      <dgm:prSet presAssocID="{BE32CCF8-E3DD-48E2-A3C7-F6547C482A06}" presName="negativeSpace" presStyleCnt="0"/>
      <dgm:spPr/>
    </dgm:pt>
    <dgm:pt modelId="{948C037C-9547-4CBC-AD69-6218F403A3BA}" type="pres">
      <dgm:prSet presAssocID="{BE32CCF8-E3DD-48E2-A3C7-F6547C482A0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47D00E4-F42C-448C-B292-D79384E6A328}" type="presOf" srcId="{BE32CCF8-E3DD-48E2-A3C7-F6547C482A06}" destId="{A77E898C-6A79-4BE5-83D6-C8C03484C360}" srcOrd="1" destOrd="0" presId="urn:microsoft.com/office/officeart/2005/8/layout/list1"/>
    <dgm:cxn modelId="{4E1BF2C3-4603-4152-BEDF-05E97CBAE0DA}" srcId="{A7EAE89B-E8C0-42AF-B5F5-F965BA1B6157}" destId="{9E065B3D-5622-4A44-B9EF-5803DF5D0645}" srcOrd="0" destOrd="0" parTransId="{306A1883-413F-4F32-A48A-7AB976DB3427}" sibTransId="{6D740B9B-DCF0-42DD-9F84-D2CFCB1A6B7A}"/>
    <dgm:cxn modelId="{522FF146-691D-489F-9189-D21BCA05BFCD}" type="presOf" srcId="{6567079D-6439-4114-BF54-F5AC29E35599}" destId="{B612E457-8B73-4E0D-A05E-CE829BA0F3B1}" srcOrd="1" destOrd="0" presId="urn:microsoft.com/office/officeart/2005/8/layout/list1"/>
    <dgm:cxn modelId="{97B405D1-230F-46C1-9496-17A135664E36}" type="presOf" srcId="{BE32CCF8-E3DD-48E2-A3C7-F6547C482A06}" destId="{4D078AFB-A421-4361-8712-D26ED2FFB790}" srcOrd="0" destOrd="0" presId="urn:microsoft.com/office/officeart/2005/8/layout/list1"/>
    <dgm:cxn modelId="{A13FBD46-1980-4D03-ADF1-34765BAB206A}" type="presOf" srcId="{9E065B3D-5622-4A44-B9EF-5803DF5D0645}" destId="{43BDA696-7E48-4459-B726-1BE103315CF6}" srcOrd="0" destOrd="0" presId="urn:microsoft.com/office/officeart/2005/8/layout/list1"/>
    <dgm:cxn modelId="{C137DDA5-1FE0-436D-B12C-5DE42EDF36BD}" type="presOf" srcId="{A7EAE89B-E8C0-42AF-B5F5-F965BA1B6157}" destId="{F47F7750-C4B5-4A97-8734-E208433A11A0}" srcOrd="0" destOrd="0" presId="urn:microsoft.com/office/officeart/2005/8/layout/list1"/>
    <dgm:cxn modelId="{20D81A99-37FD-4A76-B9A7-A12E28C7803B}" srcId="{A7EAE89B-E8C0-42AF-B5F5-F965BA1B6157}" destId="{6567079D-6439-4114-BF54-F5AC29E35599}" srcOrd="1" destOrd="0" parTransId="{B4936D9E-9027-4834-ADCE-67DF874239A4}" sibTransId="{5230659A-E5AA-48C5-9346-51682252AA92}"/>
    <dgm:cxn modelId="{A4243B8A-B6C9-47A0-8E5F-0791920ADEFA}" type="presOf" srcId="{9E065B3D-5622-4A44-B9EF-5803DF5D0645}" destId="{3DA6DE73-F91E-4A63-93E0-061817363D2D}" srcOrd="1" destOrd="0" presId="urn:microsoft.com/office/officeart/2005/8/layout/list1"/>
    <dgm:cxn modelId="{FBBA2EF0-2406-4E03-BCFD-EB4F0B9BE9BC}" type="presOf" srcId="{6567079D-6439-4114-BF54-F5AC29E35599}" destId="{1606D42E-36D4-4446-9F75-353D23CD5CB4}" srcOrd="0" destOrd="0" presId="urn:microsoft.com/office/officeart/2005/8/layout/list1"/>
    <dgm:cxn modelId="{D72F8242-BB8B-4D46-A06F-49C33CEA90C1}" srcId="{A7EAE89B-E8C0-42AF-B5F5-F965BA1B6157}" destId="{BE32CCF8-E3DD-48E2-A3C7-F6547C482A06}" srcOrd="2" destOrd="0" parTransId="{A4124D1A-CB73-4B1E-B34A-43955A3B9DA4}" sibTransId="{C8600D29-85E1-432F-8629-A6A462C4C222}"/>
    <dgm:cxn modelId="{AF49A9F8-9A86-4293-9012-2D074F6D5915}" type="presParOf" srcId="{F47F7750-C4B5-4A97-8734-E208433A11A0}" destId="{8470B250-F26A-4D8E-94A3-EA69E8CA1697}" srcOrd="0" destOrd="0" presId="urn:microsoft.com/office/officeart/2005/8/layout/list1"/>
    <dgm:cxn modelId="{EA7FEFD3-4EC8-420E-A6A7-A8F7835B57C3}" type="presParOf" srcId="{8470B250-F26A-4D8E-94A3-EA69E8CA1697}" destId="{43BDA696-7E48-4459-B726-1BE103315CF6}" srcOrd="0" destOrd="0" presId="urn:microsoft.com/office/officeart/2005/8/layout/list1"/>
    <dgm:cxn modelId="{7490486E-E6E5-4816-B52C-0FB7DBB4B073}" type="presParOf" srcId="{8470B250-F26A-4D8E-94A3-EA69E8CA1697}" destId="{3DA6DE73-F91E-4A63-93E0-061817363D2D}" srcOrd="1" destOrd="0" presId="urn:microsoft.com/office/officeart/2005/8/layout/list1"/>
    <dgm:cxn modelId="{5525CCEA-79B5-4C05-B44A-FD16A6162493}" type="presParOf" srcId="{F47F7750-C4B5-4A97-8734-E208433A11A0}" destId="{BA4F5B3E-3115-4B48-9634-1EDF08E6B20B}" srcOrd="1" destOrd="0" presId="urn:microsoft.com/office/officeart/2005/8/layout/list1"/>
    <dgm:cxn modelId="{48210ED5-FDAA-419C-80E4-16B91680C4E0}" type="presParOf" srcId="{F47F7750-C4B5-4A97-8734-E208433A11A0}" destId="{1D5F87AC-7CFB-43C4-9F46-E72BEAA3D07D}" srcOrd="2" destOrd="0" presId="urn:microsoft.com/office/officeart/2005/8/layout/list1"/>
    <dgm:cxn modelId="{62B7F704-9F6E-4914-9511-34C89E75E214}" type="presParOf" srcId="{F47F7750-C4B5-4A97-8734-E208433A11A0}" destId="{6975E19E-C84F-4693-BBFE-D98E62E6F15B}" srcOrd="3" destOrd="0" presId="urn:microsoft.com/office/officeart/2005/8/layout/list1"/>
    <dgm:cxn modelId="{4EED6E62-EF5D-4A4B-91E5-FE445140DCBB}" type="presParOf" srcId="{F47F7750-C4B5-4A97-8734-E208433A11A0}" destId="{0CF6DFAE-D03A-4173-AF47-198AC0DB5155}" srcOrd="4" destOrd="0" presId="urn:microsoft.com/office/officeart/2005/8/layout/list1"/>
    <dgm:cxn modelId="{BF9AF61D-9943-432C-9F0E-C38A639A7502}" type="presParOf" srcId="{0CF6DFAE-D03A-4173-AF47-198AC0DB5155}" destId="{1606D42E-36D4-4446-9F75-353D23CD5CB4}" srcOrd="0" destOrd="0" presId="urn:microsoft.com/office/officeart/2005/8/layout/list1"/>
    <dgm:cxn modelId="{80E6F82F-9FAF-447E-BB43-1D01F045B0F1}" type="presParOf" srcId="{0CF6DFAE-D03A-4173-AF47-198AC0DB5155}" destId="{B612E457-8B73-4E0D-A05E-CE829BA0F3B1}" srcOrd="1" destOrd="0" presId="urn:microsoft.com/office/officeart/2005/8/layout/list1"/>
    <dgm:cxn modelId="{8A7A99B2-0DC9-43E6-9875-DC627745F5BC}" type="presParOf" srcId="{F47F7750-C4B5-4A97-8734-E208433A11A0}" destId="{CEBE2224-6402-4BDA-B9F5-3C115DD767A2}" srcOrd="5" destOrd="0" presId="urn:microsoft.com/office/officeart/2005/8/layout/list1"/>
    <dgm:cxn modelId="{574A26CC-50C0-4A8E-93E6-6A918FA90F12}" type="presParOf" srcId="{F47F7750-C4B5-4A97-8734-E208433A11A0}" destId="{28A2D2BE-8B35-4C28-9CC6-43C699E4B98F}" srcOrd="6" destOrd="0" presId="urn:microsoft.com/office/officeart/2005/8/layout/list1"/>
    <dgm:cxn modelId="{EB6C2C72-94D0-4F18-B65B-8C861669C9D5}" type="presParOf" srcId="{F47F7750-C4B5-4A97-8734-E208433A11A0}" destId="{7053BBAD-7DDC-4177-8761-83B809891DCB}" srcOrd="7" destOrd="0" presId="urn:microsoft.com/office/officeart/2005/8/layout/list1"/>
    <dgm:cxn modelId="{2DF08D7E-F3C2-4CB9-A95C-D13D88147341}" type="presParOf" srcId="{F47F7750-C4B5-4A97-8734-E208433A11A0}" destId="{0EC14A63-976C-4D90-9202-28E7623E7AFE}" srcOrd="8" destOrd="0" presId="urn:microsoft.com/office/officeart/2005/8/layout/list1"/>
    <dgm:cxn modelId="{0BBC2145-70AF-4726-96D1-C7584782B55B}" type="presParOf" srcId="{0EC14A63-976C-4D90-9202-28E7623E7AFE}" destId="{4D078AFB-A421-4361-8712-D26ED2FFB790}" srcOrd="0" destOrd="0" presId="urn:microsoft.com/office/officeart/2005/8/layout/list1"/>
    <dgm:cxn modelId="{13CE60EB-EA8F-41C3-80DA-04C21FEB676E}" type="presParOf" srcId="{0EC14A63-976C-4D90-9202-28E7623E7AFE}" destId="{A77E898C-6A79-4BE5-83D6-C8C03484C360}" srcOrd="1" destOrd="0" presId="urn:microsoft.com/office/officeart/2005/8/layout/list1"/>
    <dgm:cxn modelId="{29A078E0-FC0A-4CB3-A137-67D32D5ED97D}" type="presParOf" srcId="{F47F7750-C4B5-4A97-8734-E208433A11A0}" destId="{CF08BC92-315B-45DD-861A-B3B782E8958E}" srcOrd="9" destOrd="0" presId="urn:microsoft.com/office/officeart/2005/8/layout/list1"/>
    <dgm:cxn modelId="{65F1A70C-FA7B-400A-BA72-B303BD66C737}" type="presParOf" srcId="{F47F7750-C4B5-4A97-8734-E208433A11A0}" destId="{948C037C-9547-4CBC-AD69-6218F403A3BA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E714D-B741-463F-AA27-2A0C488FDF12}" type="datetimeFigureOut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Администрация Сандатовского сельского поселения</a:t>
            </a:r>
            <a:endParaRPr lang="ru-RU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</a:rPr>
              <a:t>Исполнение бюджета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</a:rPr>
              <a:t>С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</a:rPr>
              <a:t>андатовского сельского поселения Сальского района за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</a:rPr>
              <a:t>2017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</a:rPr>
              <a:t>год</a:t>
            </a:r>
            <a:endParaRPr lang="ru-RU" sz="20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19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>
                <a:latin typeface="Times New Roman" pitchFamily="18" charset="0"/>
              </a:rPr>
              <a:t>Динамика поступления налоговых и неналоговых доходов бюджета </a:t>
            </a:r>
            <a:r>
              <a:rPr lang="ru-RU" sz="3000" dirty="0">
                <a:latin typeface="Times New Roman" pitchFamily="18" charset="0"/>
              </a:rPr>
              <a:t>С</a:t>
            </a:r>
            <a:r>
              <a:rPr lang="ru-RU" sz="3000" dirty="0" smtClean="0">
                <a:latin typeface="Times New Roman" pitchFamily="18" charset="0"/>
              </a:rPr>
              <a:t>андатовского сельского поселения</a:t>
            </a:r>
            <a:endParaRPr lang="ru-RU" sz="3000" dirty="0"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Times New Roman" pitchFamily="18" charset="0"/>
              </a:rPr>
              <a:t>Динамика расходов бюджета Сандатовского сельского поселения в </a:t>
            </a:r>
            <a:r>
              <a:rPr lang="ru-RU" sz="3000" dirty="0" smtClean="0">
                <a:latin typeface="Times New Roman" pitchFamily="18" charset="0"/>
              </a:rPr>
              <a:t>2015-2017 </a:t>
            </a:r>
            <a:r>
              <a:rPr lang="ru-RU" sz="3000" dirty="0" smtClean="0">
                <a:latin typeface="Times New Roman" pitchFamily="18" charset="0"/>
              </a:rPr>
              <a:t>годах</a:t>
            </a:r>
            <a:endParaRPr lang="ru-RU" sz="3000" dirty="0"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72560" cy="71438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</a:rPr>
              <a:t>Структура расходов бюджета Сандатовского сельского поселения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 в </a:t>
            </a:r>
            <a:r>
              <a:rPr lang="ru-RU" sz="2000" dirty="0" smtClean="0">
                <a:latin typeface="Times New Roman" pitchFamily="18" charset="0"/>
              </a:rPr>
              <a:t>2017 </a:t>
            </a:r>
            <a:r>
              <a:rPr lang="ru-RU" sz="2000" dirty="0" smtClean="0">
                <a:latin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</a:rPr>
              <a:t>Основные направления расходов бюджета Сандатовского сельского поселения в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</a:rPr>
              <a:t>2017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</a:rPr>
              <a:t>году</a:t>
            </a:r>
            <a:endParaRPr lang="ru-RU" sz="25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19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316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Администрация Сандатовского сельского поселения</vt:lpstr>
      <vt:lpstr>Слайд 2</vt:lpstr>
      <vt:lpstr>Слайд 3</vt:lpstr>
      <vt:lpstr>Динамика поступления налоговых и неналоговых доходов бюджета Сандатовского сельского поселения</vt:lpstr>
      <vt:lpstr>Динамика расходов бюджета Сандатовского сельского поселения в 2015-2017 годах</vt:lpstr>
      <vt:lpstr>Структура расходов бюджета Сандатовского сельского поселения  в 2017 году</vt:lpstr>
      <vt:lpstr>Основные направления расходов бюджета Сандатовского сельского поселения в 2017 году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Сандатовского сельского поселения</dc:title>
  <dc:creator>ФУ</dc:creator>
  <cp:lastModifiedBy>1</cp:lastModifiedBy>
  <cp:revision>18</cp:revision>
  <dcterms:created xsi:type="dcterms:W3CDTF">2015-06-16T10:42:43Z</dcterms:created>
  <dcterms:modified xsi:type="dcterms:W3CDTF">2019-02-19T13:55:26Z</dcterms:modified>
</cp:coreProperties>
</file>